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Arimo"/>
      <p:regular r:id="rId20"/>
      <p:bold r:id="rId21"/>
      <p:italic r:id="rId22"/>
      <p:boldItalic r:id="rId23"/>
    </p:embeddedFont>
    <p:embeddedFont>
      <p:font typeface="Bebas Neu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mo-regular.fntdata"/><Relationship Id="rId22" Type="http://schemas.openxmlformats.org/officeDocument/2006/relationships/font" Target="fonts/Arimo-italic.fntdata"/><Relationship Id="rId21" Type="http://schemas.openxmlformats.org/officeDocument/2006/relationships/font" Target="fonts/Arimo-bold.fntdata"/><Relationship Id="rId24" Type="http://schemas.openxmlformats.org/officeDocument/2006/relationships/font" Target="fonts/BebasNeue-regular.fntdata"/><Relationship Id="rId23" Type="http://schemas.openxmlformats.org/officeDocument/2006/relationships/font" Target="fonts/Arim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5e77e62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f5e77e62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15f9400969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15f9400969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15f9400969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15f9400969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15f9400969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15f9400969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15f9400969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15f9400969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15f9400969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15f9400969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15f9400969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15f9400969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5e6061853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f5e6061853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15f9400969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15f9400969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15f9400969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15f9400969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15f9400969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15f9400969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15f9400969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15f9400969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15f9400969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15f9400969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15f9400969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15f9400969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15f9400969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215f9400969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4300" y="1079004"/>
            <a:ext cx="5007300" cy="219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8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52563" y="3464767"/>
            <a:ext cx="3815400" cy="21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293750" y="1495425"/>
            <a:ext cx="3764400" cy="10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subTitle"/>
          </p:nvPr>
        </p:nvSpPr>
        <p:spPr>
          <a:xfrm>
            <a:off x="1933650" y="3189775"/>
            <a:ext cx="5153100" cy="2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57" name="Google Shape;57;p11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11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1641574" y="1361075"/>
            <a:ext cx="27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1641561" y="2007860"/>
            <a:ext cx="22305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hasCustomPrompt="1" idx="2" type="title"/>
          </p:nvPr>
        </p:nvSpPr>
        <p:spPr>
          <a:xfrm>
            <a:off x="806111" y="1859125"/>
            <a:ext cx="711900" cy="3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idx="3" type="title"/>
          </p:nvPr>
        </p:nvSpPr>
        <p:spPr>
          <a:xfrm>
            <a:off x="5499274" y="1361075"/>
            <a:ext cx="28317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5" name="Google Shape;65;p13"/>
          <p:cNvSpPr txBox="1"/>
          <p:nvPr>
            <p:ph idx="4" type="subTitle"/>
          </p:nvPr>
        </p:nvSpPr>
        <p:spPr>
          <a:xfrm>
            <a:off x="5499261" y="2007860"/>
            <a:ext cx="22305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hasCustomPrompt="1" idx="5" type="title"/>
          </p:nvPr>
        </p:nvSpPr>
        <p:spPr>
          <a:xfrm>
            <a:off x="4663811" y="1859125"/>
            <a:ext cx="711900" cy="3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idx="6" type="title"/>
          </p:nvPr>
        </p:nvSpPr>
        <p:spPr>
          <a:xfrm>
            <a:off x="1641574" y="3103675"/>
            <a:ext cx="27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8" name="Google Shape;68;p13"/>
          <p:cNvSpPr txBox="1"/>
          <p:nvPr>
            <p:ph idx="7" type="subTitle"/>
          </p:nvPr>
        </p:nvSpPr>
        <p:spPr>
          <a:xfrm>
            <a:off x="1641561" y="3750460"/>
            <a:ext cx="22305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hasCustomPrompt="1" idx="8" type="title"/>
          </p:nvPr>
        </p:nvSpPr>
        <p:spPr>
          <a:xfrm>
            <a:off x="806111" y="3601725"/>
            <a:ext cx="711900" cy="3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idx="9" type="title"/>
          </p:nvPr>
        </p:nvSpPr>
        <p:spPr>
          <a:xfrm>
            <a:off x="5499274" y="3103675"/>
            <a:ext cx="28317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1" name="Google Shape;71;p13"/>
          <p:cNvSpPr txBox="1"/>
          <p:nvPr>
            <p:ph idx="13" type="subTitle"/>
          </p:nvPr>
        </p:nvSpPr>
        <p:spPr>
          <a:xfrm>
            <a:off x="5499261" y="3750460"/>
            <a:ext cx="22305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hasCustomPrompt="1" idx="14" type="title"/>
          </p:nvPr>
        </p:nvSpPr>
        <p:spPr>
          <a:xfrm>
            <a:off x="4663811" y="3601725"/>
            <a:ext cx="711900" cy="3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idx="15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74" name="Google Shape;74;p1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1914075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1914075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2" type="title"/>
          </p:nvPr>
        </p:nvSpPr>
        <p:spPr>
          <a:xfrm>
            <a:off x="4999425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0" name="Google Shape;80;p14"/>
          <p:cNvSpPr txBox="1"/>
          <p:nvPr>
            <p:ph idx="3" type="subTitle"/>
          </p:nvPr>
        </p:nvSpPr>
        <p:spPr>
          <a:xfrm>
            <a:off x="4999425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4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82" name="Google Shape;82;p14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4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4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1773725" y="14482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" name="Google Shape;86;p15"/>
          <p:cNvSpPr txBox="1"/>
          <p:nvPr>
            <p:ph idx="1" type="subTitle"/>
          </p:nvPr>
        </p:nvSpPr>
        <p:spPr>
          <a:xfrm>
            <a:off x="1773725" y="20951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2" type="title"/>
          </p:nvPr>
        </p:nvSpPr>
        <p:spPr>
          <a:xfrm>
            <a:off x="5144188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8" name="Google Shape;88;p15"/>
          <p:cNvSpPr txBox="1"/>
          <p:nvPr>
            <p:ph idx="3" type="subTitle"/>
          </p:nvPr>
        </p:nvSpPr>
        <p:spPr>
          <a:xfrm>
            <a:off x="5144188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5"/>
          <p:cNvSpPr txBox="1"/>
          <p:nvPr>
            <p:ph idx="4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90" name="Google Shape;90;p15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5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714300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4" name="Google Shape;94;p16"/>
          <p:cNvSpPr txBox="1"/>
          <p:nvPr>
            <p:ph idx="1" type="subTitle"/>
          </p:nvPr>
        </p:nvSpPr>
        <p:spPr>
          <a:xfrm>
            <a:off x="714300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6"/>
          <p:cNvSpPr txBox="1"/>
          <p:nvPr>
            <p:ph idx="2" type="title"/>
          </p:nvPr>
        </p:nvSpPr>
        <p:spPr>
          <a:xfrm>
            <a:off x="3456750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6" name="Google Shape;96;p16"/>
          <p:cNvSpPr txBox="1"/>
          <p:nvPr>
            <p:ph idx="3" type="subTitle"/>
          </p:nvPr>
        </p:nvSpPr>
        <p:spPr>
          <a:xfrm>
            <a:off x="3456750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6"/>
          <p:cNvSpPr txBox="1"/>
          <p:nvPr>
            <p:ph idx="4" type="title"/>
          </p:nvPr>
        </p:nvSpPr>
        <p:spPr>
          <a:xfrm>
            <a:off x="6199188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8" name="Google Shape;98;p16"/>
          <p:cNvSpPr txBox="1"/>
          <p:nvPr>
            <p:ph idx="5" type="subTitle"/>
          </p:nvPr>
        </p:nvSpPr>
        <p:spPr>
          <a:xfrm>
            <a:off x="6199188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6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736350" y="303997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2" name="Google Shape;102;p17"/>
          <p:cNvSpPr txBox="1"/>
          <p:nvPr>
            <p:ph idx="1" type="subTitle"/>
          </p:nvPr>
        </p:nvSpPr>
        <p:spPr>
          <a:xfrm>
            <a:off x="736350" y="368678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7"/>
          <p:cNvSpPr txBox="1"/>
          <p:nvPr>
            <p:ph idx="2" type="title"/>
          </p:nvPr>
        </p:nvSpPr>
        <p:spPr>
          <a:xfrm>
            <a:off x="736350" y="1475500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4" name="Google Shape;104;p17"/>
          <p:cNvSpPr txBox="1"/>
          <p:nvPr>
            <p:ph idx="3" type="subTitle"/>
          </p:nvPr>
        </p:nvSpPr>
        <p:spPr>
          <a:xfrm>
            <a:off x="736350" y="2122313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7"/>
          <p:cNvSpPr txBox="1"/>
          <p:nvPr>
            <p:ph idx="4" type="title"/>
          </p:nvPr>
        </p:nvSpPr>
        <p:spPr>
          <a:xfrm>
            <a:off x="6199188" y="1475500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6" name="Google Shape;106;p17"/>
          <p:cNvSpPr txBox="1"/>
          <p:nvPr>
            <p:ph idx="5" type="subTitle"/>
          </p:nvPr>
        </p:nvSpPr>
        <p:spPr>
          <a:xfrm>
            <a:off x="6199200" y="2122312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6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7" type="title"/>
          </p:nvPr>
        </p:nvSpPr>
        <p:spPr>
          <a:xfrm>
            <a:off x="6199200" y="303997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9" name="Google Shape;109;p17"/>
          <p:cNvSpPr txBox="1"/>
          <p:nvPr>
            <p:ph idx="8" type="subTitle"/>
          </p:nvPr>
        </p:nvSpPr>
        <p:spPr>
          <a:xfrm>
            <a:off x="6199200" y="368678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9" type="title"/>
          </p:nvPr>
        </p:nvSpPr>
        <p:spPr>
          <a:xfrm>
            <a:off x="3459563" y="303997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1" name="Google Shape;111;p17"/>
          <p:cNvSpPr txBox="1"/>
          <p:nvPr>
            <p:ph idx="13" type="subTitle"/>
          </p:nvPr>
        </p:nvSpPr>
        <p:spPr>
          <a:xfrm>
            <a:off x="3459563" y="368678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4" type="title"/>
          </p:nvPr>
        </p:nvSpPr>
        <p:spPr>
          <a:xfrm>
            <a:off x="3459563" y="1475500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3" name="Google Shape;113;p17"/>
          <p:cNvSpPr txBox="1"/>
          <p:nvPr>
            <p:ph idx="15" type="subTitle"/>
          </p:nvPr>
        </p:nvSpPr>
        <p:spPr>
          <a:xfrm>
            <a:off x="3459563" y="2122313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4" name="Google Shape;114;p17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7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1200" y="306432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8" name="Google Shape;118;p18"/>
          <p:cNvSpPr txBox="1"/>
          <p:nvPr>
            <p:ph idx="1" type="subTitle"/>
          </p:nvPr>
        </p:nvSpPr>
        <p:spPr>
          <a:xfrm>
            <a:off x="721200" y="371113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2" type="title"/>
          </p:nvPr>
        </p:nvSpPr>
        <p:spPr>
          <a:xfrm>
            <a:off x="725325" y="15204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0" name="Google Shape;120;p18"/>
          <p:cNvSpPr txBox="1"/>
          <p:nvPr>
            <p:ph idx="3" type="subTitle"/>
          </p:nvPr>
        </p:nvSpPr>
        <p:spPr>
          <a:xfrm>
            <a:off x="725325" y="2167301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4" type="title"/>
          </p:nvPr>
        </p:nvSpPr>
        <p:spPr>
          <a:xfrm>
            <a:off x="6188163" y="15204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2" name="Google Shape;122;p18"/>
          <p:cNvSpPr txBox="1"/>
          <p:nvPr>
            <p:ph idx="5" type="subTitle"/>
          </p:nvPr>
        </p:nvSpPr>
        <p:spPr>
          <a:xfrm>
            <a:off x="6188175" y="2167300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6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7" type="title"/>
          </p:nvPr>
        </p:nvSpPr>
        <p:spPr>
          <a:xfrm>
            <a:off x="6184050" y="306432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5" name="Google Shape;125;p18"/>
          <p:cNvSpPr txBox="1"/>
          <p:nvPr>
            <p:ph idx="8" type="subTitle"/>
          </p:nvPr>
        </p:nvSpPr>
        <p:spPr>
          <a:xfrm>
            <a:off x="6184050" y="371113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6" name="Google Shape;126;p18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8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1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5194325" y="3443524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0" name="Google Shape;130;p19"/>
          <p:cNvSpPr txBox="1"/>
          <p:nvPr>
            <p:ph idx="1" type="subTitle"/>
          </p:nvPr>
        </p:nvSpPr>
        <p:spPr>
          <a:xfrm>
            <a:off x="5194325" y="4090330"/>
            <a:ext cx="2230500" cy="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2" type="title"/>
          </p:nvPr>
        </p:nvSpPr>
        <p:spPr>
          <a:xfrm>
            <a:off x="5194313" y="1158124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2" name="Google Shape;132;p19"/>
          <p:cNvSpPr txBox="1"/>
          <p:nvPr>
            <p:ph idx="3" type="subTitle"/>
          </p:nvPr>
        </p:nvSpPr>
        <p:spPr>
          <a:xfrm>
            <a:off x="5194325" y="1804929"/>
            <a:ext cx="2230500" cy="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9"/>
          <p:cNvSpPr txBox="1"/>
          <p:nvPr>
            <p:ph idx="4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34" name="Google Shape;134;p19"/>
          <p:cNvSpPr txBox="1"/>
          <p:nvPr>
            <p:ph idx="5" type="title"/>
          </p:nvPr>
        </p:nvSpPr>
        <p:spPr>
          <a:xfrm>
            <a:off x="5194325" y="2300824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5" name="Google Shape;135;p19"/>
          <p:cNvSpPr txBox="1"/>
          <p:nvPr>
            <p:ph idx="6" type="subTitle"/>
          </p:nvPr>
        </p:nvSpPr>
        <p:spPr>
          <a:xfrm>
            <a:off x="5194325" y="2947643"/>
            <a:ext cx="2230500" cy="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6" name="Google Shape;136;p19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9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5562600" y="2988175"/>
            <a:ext cx="2867100" cy="36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0" name="Google Shape;140;p20"/>
          <p:cNvSpPr txBox="1"/>
          <p:nvPr>
            <p:ph idx="1" type="subTitle"/>
          </p:nvPr>
        </p:nvSpPr>
        <p:spPr>
          <a:xfrm>
            <a:off x="4474125" y="1495425"/>
            <a:ext cx="39555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380400" y="1273525"/>
            <a:ext cx="4445400" cy="174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431100" y="3530450"/>
            <a:ext cx="45804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714300" y="1764027"/>
            <a:ext cx="1367400" cy="7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cxnSp>
        <p:nvCxnSpPr>
          <p:cNvPr id="17" name="Google Shape;17;p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hasCustomPrompt="1" type="title"/>
          </p:nvPr>
        </p:nvSpPr>
        <p:spPr>
          <a:xfrm>
            <a:off x="3857450" y="730575"/>
            <a:ext cx="19383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3" name="Google Shape;143;p21"/>
          <p:cNvSpPr txBox="1"/>
          <p:nvPr>
            <p:ph idx="1" type="subTitle"/>
          </p:nvPr>
        </p:nvSpPr>
        <p:spPr>
          <a:xfrm>
            <a:off x="2704575" y="1488775"/>
            <a:ext cx="3734700" cy="1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hasCustomPrompt="1" idx="2" type="title"/>
          </p:nvPr>
        </p:nvSpPr>
        <p:spPr>
          <a:xfrm>
            <a:off x="3857450" y="2029025"/>
            <a:ext cx="19383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5" name="Google Shape;145;p21"/>
          <p:cNvSpPr txBox="1"/>
          <p:nvPr>
            <p:ph idx="3" type="subTitle"/>
          </p:nvPr>
        </p:nvSpPr>
        <p:spPr>
          <a:xfrm>
            <a:off x="2704575" y="2787225"/>
            <a:ext cx="3734700" cy="1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hasCustomPrompt="1" idx="4" type="title"/>
          </p:nvPr>
        </p:nvSpPr>
        <p:spPr>
          <a:xfrm>
            <a:off x="3780800" y="3330900"/>
            <a:ext cx="19383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7" name="Google Shape;147;p21"/>
          <p:cNvSpPr txBox="1"/>
          <p:nvPr>
            <p:ph idx="5" type="subTitle"/>
          </p:nvPr>
        </p:nvSpPr>
        <p:spPr>
          <a:xfrm>
            <a:off x="2704575" y="4089100"/>
            <a:ext cx="3734700" cy="1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8" name="Google Shape;148;p21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1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3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hasCustomPrompt="1" type="title"/>
          </p:nvPr>
        </p:nvSpPr>
        <p:spPr>
          <a:xfrm>
            <a:off x="1146851" y="2167525"/>
            <a:ext cx="11271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2" name="Google Shape;152;p22"/>
          <p:cNvSpPr txBox="1"/>
          <p:nvPr>
            <p:ph idx="1" type="subTitle"/>
          </p:nvPr>
        </p:nvSpPr>
        <p:spPr>
          <a:xfrm>
            <a:off x="714350" y="3611525"/>
            <a:ext cx="19287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2"/>
          <p:cNvSpPr txBox="1"/>
          <p:nvPr>
            <p:ph hasCustomPrompt="1" idx="2" type="title"/>
          </p:nvPr>
        </p:nvSpPr>
        <p:spPr>
          <a:xfrm>
            <a:off x="3075717" y="2950750"/>
            <a:ext cx="11271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4" name="Google Shape;154;p22"/>
          <p:cNvSpPr txBox="1"/>
          <p:nvPr>
            <p:ph idx="3" type="subTitle"/>
          </p:nvPr>
        </p:nvSpPr>
        <p:spPr>
          <a:xfrm>
            <a:off x="2643217" y="1480100"/>
            <a:ext cx="19287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2"/>
          <p:cNvSpPr txBox="1"/>
          <p:nvPr>
            <p:ph hasCustomPrompt="1" idx="4" type="title"/>
          </p:nvPr>
        </p:nvSpPr>
        <p:spPr>
          <a:xfrm>
            <a:off x="5004584" y="2167525"/>
            <a:ext cx="11271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6" name="Google Shape;156;p22"/>
          <p:cNvSpPr txBox="1"/>
          <p:nvPr>
            <p:ph idx="5" type="subTitle"/>
          </p:nvPr>
        </p:nvSpPr>
        <p:spPr>
          <a:xfrm>
            <a:off x="4572083" y="3611525"/>
            <a:ext cx="19287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2"/>
          <p:cNvSpPr txBox="1"/>
          <p:nvPr>
            <p:ph hasCustomPrompt="1" idx="6" type="title"/>
          </p:nvPr>
        </p:nvSpPr>
        <p:spPr>
          <a:xfrm>
            <a:off x="6933451" y="2950750"/>
            <a:ext cx="11271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8" name="Google Shape;158;p22"/>
          <p:cNvSpPr txBox="1"/>
          <p:nvPr>
            <p:ph idx="7" type="subTitle"/>
          </p:nvPr>
        </p:nvSpPr>
        <p:spPr>
          <a:xfrm>
            <a:off x="6500950" y="1480100"/>
            <a:ext cx="19287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2"/>
          <p:cNvSpPr txBox="1"/>
          <p:nvPr>
            <p:ph idx="8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60" name="Google Shape;160;p22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5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/>
          <p:nvPr>
            <p:ph idx="1" type="subTitle"/>
          </p:nvPr>
        </p:nvSpPr>
        <p:spPr>
          <a:xfrm>
            <a:off x="3024150" y="2831188"/>
            <a:ext cx="30957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3"/>
          <p:cNvSpPr txBox="1"/>
          <p:nvPr>
            <p:ph type="title"/>
          </p:nvPr>
        </p:nvSpPr>
        <p:spPr>
          <a:xfrm>
            <a:off x="3024150" y="1440213"/>
            <a:ext cx="3095700" cy="126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10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65" name="Google Shape;165;p2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2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6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idx="1" type="subTitle"/>
          </p:nvPr>
        </p:nvSpPr>
        <p:spPr>
          <a:xfrm>
            <a:off x="1011250" y="2703350"/>
            <a:ext cx="24291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4"/>
          <p:cNvSpPr txBox="1"/>
          <p:nvPr>
            <p:ph type="title"/>
          </p:nvPr>
        </p:nvSpPr>
        <p:spPr>
          <a:xfrm>
            <a:off x="1011250" y="1304150"/>
            <a:ext cx="19320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70" name="Google Shape;170;p24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4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6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idx="1" type="subTitle"/>
          </p:nvPr>
        </p:nvSpPr>
        <p:spPr>
          <a:xfrm>
            <a:off x="5703750" y="2703350"/>
            <a:ext cx="24291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5"/>
          <p:cNvSpPr txBox="1"/>
          <p:nvPr>
            <p:ph type="title"/>
          </p:nvPr>
        </p:nvSpPr>
        <p:spPr>
          <a:xfrm>
            <a:off x="6276975" y="1304150"/>
            <a:ext cx="18558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75" name="Google Shape;175;p25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5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6_1_2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idx="1" type="subTitle"/>
          </p:nvPr>
        </p:nvSpPr>
        <p:spPr>
          <a:xfrm>
            <a:off x="714300" y="1259225"/>
            <a:ext cx="5386200" cy="24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9pPr>
          </a:lstStyle>
          <a:p/>
        </p:txBody>
      </p:sp>
      <p:sp>
        <p:nvSpPr>
          <p:cNvPr id="179" name="Google Shape;179;p26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80" name="Google Shape;180;p26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6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6_1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idx="1" type="subTitle"/>
          </p:nvPr>
        </p:nvSpPr>
        <p:spPr>
          <a:xfrm>
            <a:off x="706050" y="1408650"/>
            <a:ext cx="3768300" cy="26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84" name="Google Shape;184;p27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7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7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87" name="Google Shape;187;p27"/>
          <p:cNvSpPr txBox="1"/>
          <p:nvPr>
            <p:ph idx="2" type="subTitle"/>
          </p:nvPr>
        </p:nvSpPr>
        <p:spPr>
          <a:xfrm>
            <a:off x="4669650" y="1408650"/>
            <a:ext cx="3768300" cy="26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idx="1" type="subTitle"/>
          </p:nvPr>
        </p:nvSpPr>
        <p:spPr>
          <a:xfrm>
            <a:off x="714300" y="1656375"/>
            <a:ext cx="3361200" cy="13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8"/>
          <p:cNvSpPr txBox="1"/>
          <p:nvPr>
            <p:ph type="title"/>
          </p:nvPr>
        </p:nvSpPr>
        <p:spPr>
          <a:xfrm>
            <a:off x="714300" y="490500"/>
            <a:ext cx="2828700" cy="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 sz="6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91" name="Google Shape;191;p28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28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3" name="Google Shape;193;p28"/>
          <p:cNvSpPr txBox="1"/>
          <p:nvPr/>
        </p:nvSpPr>
        <p:spPr>
          <a:xfrm>
            <a:off x="714300" y="3620145"/>
            <a:ext cx="47394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6" name="Google Shape;196;p30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0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8" name="Google Shape;198;p30"/>
          <p:cNvGrpSpPr/>
          <p:nvPr/>
        </p:nvGrpSpPr>
        <p:grpSpPr>
          <a:xfrm>
            <a:off x="706060" y="1236002"/>
            <a:ext cx="695830" cy="243805"/>
            <a:chOff x="2271950" y="2722775"/>
            <a:chExt cx="575875" cy="201775"/>
          </a:xfrm>
        </p:grpSpPr>
        <p:sp>
          <p:nvSpPr>
            <p:cNvPr id="199" name="Google Shape;199;p30"/>
            <p:cNvSpPr/>
            <p:nvPr/>
          </p:nvSpPr>
          <p:spPr>
            <a:xfrm>
              <a:off x="2562325" y="2722775"/>
              <a:ext cx="285500" cy="201775"/>
            </a:xfrm>
            <a:custGeom>
              <a:rect b="b" l="l" r="r" t="t"/>
              <a:pathLst>
                <a:path extrusionOk="0" fill="none" h="8071" w="1142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2501750" y="2722775"/>
              <a:ext cx="36100" cy="13375"/>
            </a:xfrm>
            <a:custGeom>
              <a:rect b="b" l="l" r="r" t="t"/>
              <a:pathLst>
                <a:path extrusionOk="0" fill="none" h="535" w="1444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>
              <a:off x="2271950" y="2870625"/>
              <a:ext cx="477450" cy="53475"/>
            </a:xfrm>
            <a:custGeom>
              <a:rect b="b" l="l" r="r" t="t"/>
              <a:pathLst>
                <a:path extrusionOk="0" fill="none" h="2139" w="19098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0"/>
            <p:cNvSpPr/>
            <p:nvPr/>
          </p:nvSpPr>
          <p:spPr>
            <a:xfrm>
              <a:off x="2709725" y="2836775"/>
              <a:ext cx="39675" cy="20950"/>
            </a:xfrm>
            <a:custGeom>
              <a:rect b="b" l="l" r="r" t="t"/>
              <a:pathLst>
                <a:path extrusionOk="0" fill="none" h="838" w="1587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2375275" y="2798475"/>
              <a:ext cx="85075" cy="27200"/>
            </a:xfrm>
            <a:custGeom>
              <a:rect b="b" l="l" r="r" t="t"/>
              <a:pathLst>
                <a:path extrusionOk="0" fill="none" h="1088" w="3403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30"/>
          <p:cNvSpPr/>
          <p:nvPr/>
        </p:nvSpPr>
        <p:spPr>
          <a:xfrm>
            <a:off x="7786413" y="802050"/>
            <a:ext cx="107827" cy="108491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0"/>
          <p:cNvSpPr/>
          <p:nvPr/>
        </p:nvSpPr>
        <p:spPr>
          <a:xfrm>
            <a:off x="1915951" y="3367793"/>
            <a:ext cx="140247" cy="140224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30"/>
          <p:cNvGrpSpPr/>
          <p:nvPr/>
        </p:nvGrpSpPr>
        <p:grpSpPr>
          <a:xfrm>
            <a:off x="1401907" y="689254"/>
            <a:ext cx="953591" cy="334099"/>
            <a:chOff x="2271950" y="2722775"/>
            <a:chExt cx="575875" cy="201775"/>
          </a:xfrm>
        </p:grpSpPr>
        <p:sp>
          <p:nvSpPr>
            <p:cNvPr id="207" name="Google Shape;207;p30"/>
            <p:cNvSpPr/>
            <p:nvPr/>
          </p:nvSpPr>
          <p:spPr>
            <a:xfrm>
              <a:off x="2562325" y="2722775"/>
              <a:ext cx="285500" cy="201775"/>
            </a:xfrm>
            <a:custGeom>
              <a:rect b="b" l="l" r="r" t="t"/>
              <a:pathLst>
                <a:path extrusionOk="0" fill="none" h="8071" w="1142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>
              <a:off x="2501750" y="2722775"/>
              <a:ext cx="36100" cy="13375"/>
            </a:xfrm>
            <a:custGeom>
              <a:rect b="b" l="l" r="r" t="t"/>
              <a:pathLst>
                <a:path extrusionOk="0" fill="none" h="535" w="1444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>
              <a:off x="2271950" y="2870625"/>
              <a:ext cx="477450" cy="53475"/>
            </a:xfrm>
            <a:custGeom>
              <a:rect b="b" l="l" r="r" t="t"/>
              <a:pathLst>
                <a:path extrusionOk="0" fill="none" h="2139" w="19098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0"/>
            <p:cNvSpPr/>
            <p:nvPr/>
          </p:nvSpPr>
          <p:spPr>
            <a:xfrm>
              <a:off x="2709725" y="2836775"/>
              <a:ext cx="39675" cy="20950"/>
            </a:xfrm>
            <a:custGeom>
              <a:rect b="b" l="l" r="r" t="t"/>
              <a:pathLst>
                <a:path extrusionOk="0" fill="none" h="838" w="1587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2375275" y="2798475"/>
              <a:ext cx="85075" cy="27200"/>
            </a:xfrm>
            <a:custGeom>
              <a:rect b="b" l="l" r="r" t="t"/>
              <a:pathLst>
                <a:path extrusionOk="0" fill="none" h="1088" w="3403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" name="Google Shape;212;p30"/>
          <p:cNvSpPr/>
          <p:nvPr/>
        </p:nvSpPr>
        <p:spPr>
          <a:xfrm>
            <a:off x="6775477" y="3965413"/>
            <a:ext cx="335779" cy="396117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1654063" y="1173140"/>
            <a:ext cx="335779" cy="396134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8224526" y="2042072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0"/>
          <p:cNvSpPr/>
          <p:nvPr/>
        </p:nvSpPr>
        <p:spPr>
          <a:xfrm rot="-1685758">
            <a:off x="7349828" y="169520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8224513" y="3689463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0"/>
          <p:cNvSpPr/>
          <p:nvPr/>
        </p:nvSpPr>
        <p:spPr>
          <a:xfrm rot="-1685758">
            <a:off x="2517753" y="1449884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0"/>
          <p:cNvSpPr/>
          <p:nvPr/>
        </p:nvSpPr>
        <p:spPr>
          <a:xfrm>
            <a:off x="1494952" y="2445824"/>
            <a:ext cx="107827" cy="108460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0"/>
          <p:cNvSpPr/>
          <p:nvPr/>
        </p:nvSpPr>
        <p:spPr>
          <a:xfrm>
            <a:off x="7674437" y="2459628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/>
          <p:nvPr/>
        </p:nvSpPr>
        <p:spPr>
          <a:xfrm rot="-4501656">
            <a:off x="7177993" y="3584747"/>
            <a:ext cx="700435" cy="696862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0"/>
          <p:cNvSpPr/>
          <p:nvPr/>
        </p:nvSpPr>
        <p:spPr>
          <a:xfrm rot="-4498560">
            <a:off x="7715362" y="3194685"/>
            <a:ext cx="372045" cy="370147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 rot="-4497731">
            <a:off x="7127795" y="2968777"/>
            <a:ext cx="503609" cy="501040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1126688" y="3418975"/>
            <a:ext cx="107827" cy="108491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0"/>
          <p:cNvSpPr/>
          <p:nvPr/>
        </p:nvSpPr>
        <p:spPr>
          <a:xfrm>
            <a:off x="706038" y="1941063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0"/>
          <p:cNvSpPr/>
          <p:nvPr/>
        </p:nvSpPr>
        <p:spPr>
          <a:xfrm>
            <a:off x="8140863" y="1173143"/>
            <a:ext cx="140247" cy="140224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0"/>
          <p:cNvSpPr/>
          <p:nvPr/>
        </p:nvSpPr>
        <p:spPr>
          <a:xfrm rot="-1685758">
            <a:off x="930128" y="4021634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0"/>
          <p:cNvSpPr/>
          <p:nvPr/>
        </p:nvSpPr>
        <p:spPr>
          <a:xfrm>
            <a:off x="1401912" y="4227153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idx="1" type="subTitle"/>
          </p:nvPr>
        </p:nvSpPr>
        <p:spPr>
          <a:xfrm>
            <a:off x="714300" y="1259225"/>
            <a:ext cx="7715400" cy="33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22" name="Google Shape;22;p4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title"/>
          </p:nvPr>
        </p:nvSpPr>
        <p:spPr>
          <a:xfrm>
            <a:off x="1804169" y="29418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1804169" y="3588701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3" type="title"/>
          </p:nvPr>
        </p:nvSpPr>
        <p:spPr>
          <a:xfrm>
            <a:off x="5109344" y="29418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" name="Google Shape;29;p5"/>
          <p:cNvSpPr txBox="1"/>
          <p:nvPr>
            <p:ph idx="4" type="subTitle"/>
          </p:nvPr>
        </p:nvSpPr>
        <p:spPr>
          <a:xfrm>
            <a:off x="5109344" y="3588701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0" name="Google Shape;30;p5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34" name="Google Shape;34;p6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6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idx="1" type="subTitle"/>
          </p:nvPr>
        </p:nvSpPr>
        <p:spPr>
          <a:xfrm>
            <a:off x="714300" y="1971675"/>
            <a:ext cx="3857700" cy="23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naheim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714300" y="553450"/>
            <a:ext cx="3857700" cy="12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39" name="Google Shape;39;p7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7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2367000" y="1163250"/>
            <a:ext cx="4410000" cy="28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43" name="Google Shape;43;p8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" name="Google Shape;44;p8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4384500" y="1404538"/>
            <a:ext cx="4045200" cy="7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4384500" y="2314563"/>
            <a:ext cx="4045200" cy="14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8" name="Google Shape;48;p9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" name="Google Shape;49;p9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750600" y="3073400"/>
            <a:ext cx="3414600" cy="12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52" name="Google Shape;52;p10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10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8100019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o"/>
              <a:buChar char="●"/>
              <a:def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/>
          <p:nvPr/>
        </p:nvSpPr>
        <p:spPr>
          <a:xfrm>
            <a:off x="841738" y="2945254"/>
            <a:ext cx="3989400" cy="4917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1"/>
          <p:cNvSpPr txBox="1"/>
          <p:nvPr>
            <p:ph type="ctrTitle"/>
          </p:nvPr>
        </p:nvSpPr>
        <p:spPr>
          <a:xfrm>
            <a:off x="790500" y="599854"/>
            <a:ext cx="5007300" cy="219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          </a:t>
            </a:r>
            <a:r>
              <a:rPr lang="en">
                <a:solidFill>
                  <a:schemeClr val="lt2"/>
                </a:solidFill>
              </a:rPr>
              <a:t>HARDWARE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AD-HOC InSIGHTs</a:t>
            </a:r>
            <a:endParaRPr sz="6000"/>
          </a:p>
        </p:txBody>
      </p:sp>
      <p:sp>
        <p:nvSpPr>
          <p:cNvPr id="234" name="Google Shape;234;p31"/>
          <p:cNvSpPr txBox="1"/>
          <p:nvPr>
            <p:ph idx="1" type="subTitle"/>
          </p:nvPr>
        </p:nvSpPr>
        <p:spPr>
          <a:xfrm>
            <a:off x="928763" y="3083767"/>
            <a:ext cx="3815400" cy="2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Basics Challenge #4</a:t>
            </a:r>
            <a:endParaRPr/>
          </a:p>
        </p:txBody>
      </p:sp>
      <p:sp>
        <p:nvSpPr>
          <p:cNvPr id="235" name="Google Shape;235;p31"/>
          <p:cNvSpPr/>
          <p:nvPr/>
        </p:nvSpPr>
        <p:spPr>
          <a:xfrm>
            <a:off x="3177536" y="4121512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1"/>
          <p:cNvSpPr/>
          <p:nvPr/>
        </p:nvSpPr>
        <p:spPr>
          <a:xfrm rot="-1685758">
            <a:off x="4276753" y="4283822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1"/>
          <p:cNvSpPr/>
          <p:nvPr/>
        </p:nvSpPr>
        <p:spPr>
          <a:xfrm>
            <a:off x="765550" y="947754"/>
            <a:ext cx="1413017" cy="69733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Bebas Neue"/>
              </a:rPr>
              <a:t>ATLIQ</a:t>
            </a:r>
          </a:p>
        </p:txBody>
      </p:sp>
      <p:sp>
        <p:nvSpPr>
          <p:cNvPr id="238" name="Google Shape;238;p31"/>
          <p:cNvSpPr/>
          <p:nvPr/>
        </p:nvSpPr>
        <p:spPr>
          <a:xfrm>
            <a:off x="3870412" y="866903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9" name="Google Shape;239;p31"/>
          <p:cNvGrpSpPr/>
          <p:nvPr/>
        </p:nvGrpSpPr>
        <p:grpSpPr>
          <a:xfrm>
            <a:off x="5041963" y="757530"/>
            <a:ext cx="3701872" cy="3762679"/>
            <a:chOff x="5041963" y="757530"/>
            <a:chExt cx="3701872" cy="3762679"/>
          </a:xfrm>
        </p:grpSpPr>
        <p:sp>
          <p:nvSpPr>
            <p:cNvPr id="240" name="Google Shape;240;p31"/>
            <p:cNvSpPr/>
            <p:nvPr/>
          </p:nvSpPr>
          <p:spPr>
            <a:xfrm rot="7198710">
              <a:off x="6604948" y="1367176"/>
              <a:ext cx="630918" cy="627700"/>
            </a:xfrm>
            <a:custGeom>
              <a:rect b="b" l="l" r="r" t="t"/>
              <a:pathLst>
                <a:path extrusionOk="0" h="206346" w="207404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1" name="Google Shape;241;p31"/>
            <p:cNvGrpSpPr/>
            <p:nvPr/>
          </p:nvGrpSpPr>
          <p:grpSpPr>
            <a:xfrm>
              <a:off x="5536526" y="2174241"/>
              <a:ext cx="858975" cy="300968"/>
              <a:chOff x="2271950" y="2722775"/>
              <a:chExt cx="575875" cy="201775"/>
            </a:xfrm>
          </p:grpSpPr>
          <p:sp>
            <p:nvSpPr>
              <p:cNvPr id="242" name="Google Shape;242;p31"/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rect b="b" l="l" r="r" t="t"/>
                <a:pathLst>
                  <a:path extrusionOk="0" fill="none" h="8071" w="1142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31"/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rect b="b" l="l" r="r" t="t"/>
                <a:pathLst>
                  <a:path extrusionOk="0" fill="none" h="535" w="1444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31"/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rect b="b" l="l" r="r" t="t"/>
                <a:pathLst>
                  <a:path extrusionOk="0" fill="none" h="2139" w="19098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31"/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rect b="b" l="l" r="r" t="t"/>
                <a:pathLst>
                  <a:path extrusionOk="0" fill="none" h="838" w="1587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31"/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rect b="b" l="l" r="r" t="t"/>
                <a:pathLst>
                  <a:path extrusionOk="0" fill="none" h="1088" w="3403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7" name="Google Shape;247;p31"/>
            <p:cNvSpPr/>
            <p:nvPr/>
          </p:nvSpPr>
          <p:spPr>
            <a:xfrm rot="8100000">
              <a:off x="6648045" y="2782815"/>
              <a:ext cx="969401" cy="964456"/>
            </a:xfrm>
            <a:custGeom>
              <a:rect b="b" l="l" r="r" t="t"/>
              <a:pathLst>
                <a:path extrusionOk="0" h="206346" w="207404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1"/>
            <p:cNvSpPr/>
            <p:nvPr/>
          </p:nvSpPr>
          <p:spPr>
            <a:xfrm rot="7198710">
              <a:off x="5934873" y="3298064"/>
              <a:ext cx="630918" cy="627700"/>
            </a:xfrm>
            <a:custGeom>
              <a:rect b="b" l="l" r="r" t="t"/>
              <a:pathLst>
                <a:path extrusionOk="0" h="206346" w="207404">
                  <a:moveTo>
                    <a:pt x="103944" y="65896"/>
                  </a:moveTo>
                  <a:cubicBezTo>
                    <a:pt x="114099" y="65896"/>
                    <a:pt x="124406" y="70041"/>
                    <a:pt x="132114" y="79198"/>
                  </a:cubicBezTo>
                  <a:cubicBezTo>
                    <a:pt x="145426" y="94943"/>
                    <a:pt x="143422" y="118417"/>
                    <a:pt x="127677" y="131728"/>
                  </a:cubicBezTo>
                  <a:lnTo>
                    <a:pt x="127677" y="131585"/>
                  </a:lnTo>
                  <a:cubicBezTo>
                    <a:pt x="120415" y="137698"/>
                    <a:pt x="112071" y="140425"/>
                    <a:pt x="103930" y="140425"/>
                  </a:cubicBezTo>
                  <a:cubicBezTo>
                    <a:pt x="83668" y="140425"/>
                    <a:pt x="64659" y="123539"/>
                    <a:pt x="66701" y="99952"/>
                  </a:cubicBezTo>
                  <a:cubicBezTo>
                    <a:pt x="68530" y="78838"/>
                    <a:pt x="86000" y="65896"/>
                    <a:pt x="103944" y="65896"/>
                  </a:cubicBezTo>
                  <a:close/>
                  <a:moveTo>
                    <a:pt x="102774" y="1"/>
                  </a:moveTo>
                  <a:cubicBezTo>
                    <a:pt x="96620" y="1"/>
                    <a:pt x="91449" y="4960"/>
                    <a:pt x="91178" y="11209"/>
                  </a:cubicBezTo>
                  <a:lnTo>
                    <a:pt x="90891" y="17507"/>
                  </a:lnTo>
                  <a:cubicBezTo>
                    <a:pt x="90748" y="22516"/>
                    <a:pt x="87456" y="26810"/>
                    <a:pt x="82589" y="28242"/>
                  </a:cubicBezTo>
                  <a:cubicBezTo>
                    <a:pt x="81015" y="28671"/>
                    <a:pt x="79297" y="29244"/>
                    <a:pt x="77723" y="29816"/>
                  </a:cubicBezTo>
                  <a:cubicBezTo>
                    <a:pt x="76506" y="30222"/>
                    <a:pt x="75252" y="30418"/>
                    <a:pt x="74008" y="30418"/>
                  </a:cubicBezTo>
                  <a:cubicBezTo>
                    <a:pt x="70424" y="30418"/>
                    <a:pt x="66929" y="28784"/>
                    <a:pt x="64698" y="25808"/>
                  </a:cubicBezTo>
                  <a:lnTo>
                    <a:pt x="60976" y="20799"/>
                  </a:lnTo>
                  <a:cubicBezTo>
                    <a:pt x="58608" y="17777"/>
                    <a:pt x="55122" y="16200"/>
                    <a:pt x="51633" y="16200"/>
                  </a:cubicBezTo>
                  <a:cubicBezTo>
                    <a:pt x="49008" y="16200"/>
                    <a:pt x="46381" y="17094"/>
                    <a:pt x="44229" y="18938"/>
                  </a:cubicBezTo>
                  <a:lnTo>
                    <a:pt x="30918" y="30102"/>
                  </a:lnTo>
                  <a:cubicBezTo>
                    <a:pt x="25908" y="34396"/>
                    <a:pt x="25335" y="41983"/>
                    <a:pt x="29773" y="46849"/>
                  </a:cubicBezTo>
                  <a:lnTo>
                    <a:pt x="34067" y="51573"/>
                  </a:lnTo>
                  <a:cubicBezTo>
                    <a:pt x="37502" y="55151"/>
                    <a:pt x="38218" y="60590"/>
                    <a:pt x="35784" y="64884"/>
                  </a:cubicBezTo>
                  <a:cubicBezTo>
                    <a:pt x="34925" y="66459"/>
                    <a:pt x="34067" y="68033"/>
                    <a:pt x="33351" y="69465"/>
                  </a:cubicBezTo>
                  <a:cubicBezTo>
                    <a:pt x="31443" y="73536"/>
                    <a:pt x="27385" y="76024"/>
                    <a:pt x="23089" y="76024"/>
                  </a:cubicBezTo>
                  <a:cubicBezTo>
                    <a:pt x="22552" y="76024"/>
                    <a:pt x="22011" y="75985"/>
                    <a:pt x="21471" y="75906"/>
                  </a:cubicBezTo>
                  <a:lnTo>
                    <a:pt x="15173" y="75047"/>
                  </a:lnTo>
                  <a:cubicBezTo>
                    <a:pt x="14730" y="74999"/>
                    <a:pt x="14290" y="74975"/>
                    <a:pt x="13855" y="74975"/>
                  </a:cubicBezTo>
                  <a:cubicBezTo>
                    <a:pt x="7823" y="74975"/>
                    <a:pt x="2682" y="79498"/>
                    <a:pt x="2147" y="85639"/>
                  </a:cubicBezTo>
                  <a:lnTo>
                    <a:pt x="573" y="102958"/>
                  </a:lnTo>
                  <a:cubicBezTo>
                    <a:pt x="0" y="109542"/>
                    <a:pt x="5153" y="115268"/>
                    <a:pt x="11738" y="115554"/>
                  </a:cubicBezTo>
                  <a:lnTo>
                    <a:pt x="18036" y="115840"/>
                  </a:lnTo>
                  <a:cubicBezTo>
                    <a:pt x="23045" y="115984"/>
                    <a:pt x="27339" y="119419"/>
                    <a:pt x="28771" y="124142"/>
                  </a:cubicBezTo>
                  <a:cubicBezTo>
                    <a:pt x="29200" y="125860"/>
                    <a:pt x="29773" y="127434"/>
                    <a:pt x="30345" y="129152"/>
                  </a:cubicBezTo>
                  <a:cubicBezTo>
                    <a:pt x="31920" y="133875"/>
                    <a:pt x="30345" y="139028"/>
                    <a:pt x="26337" y="142034"/>
                  </a:cubicBezTo>
                  <a:lnTo>
                    <a:pt x="21328" y="146042"/>
                  </a:lnTo>
                  <a:cubicBezTo>
                    <a:pt x="16032" y="150050"/>
                    <a:pt x="15316" y="157636"/>
                    <a:pt x="19610" y="162789"/>
                  </a:cubicBezTo>
                  <a:lnTo>
                    <a:pt x="30775" y="175957"/>
                  </a:lnTo>
                  <a:cubicBezTo>
                    <a:pt x="33020" y="178745"/>
                    <a:pt x="36313" y="180150"/>
                    <a:pt x="39634" y="180150"/>
                  </a:cubicBezTo>
                  <a:cubicBezTo>
                    <a:pt x="42451" y="180150"/>
                    <a:pt x="45288" y="179139"/>
                    <a:pt x="47521" y="177102"/>
                  </a:cubicBezTo>
                  <a:lnTo>
                    <a:pt x="52102" y="172808"/>
                  </a:lnTo>
                  <a:cubicBezTo>
                    <a:pt x="54335" y="170747"/>
                    <a:pt x="57134" y="169717"/>
                    <a:pt x="59975" y="169717"/>
                  </a:cubicBezTo>
                  <a:cubicBezTo>
                    <a:pt x="61869" y="169717"/>
                    <a:pt x="63782" y="170175"/>
                    <a:pt x="65556" y="171091"/>
                  </a:cubicBezTo>
                  <a:cubicBezTo>
                    <a:pt x="66988" y="171949"/>
                    <a:pt x="68562" y="172808"/>
                    <a:pt x="70137" y="173524"/>
                  </a:cubicBezTo>
                  <a:cubicBezTo>
                    <a:pt x="74574" y="175671"/>
                    <a:pt x="77150" y="180538"/>
                    <a:pt x="76578" y="185404"/>
                  </a:cubicBezTo>
                  <a:lnTo>
                    <a:pt x="75719" y="191702"/>
                  </a:lnTo>
                  <a:cubicBezTo>
                    <a:pt x="74860" y="198286"/>
                    <a:pt x="79727" y="204155"/>
                    <a:pt x="86311" y="204727"/>
                  </a:cubicBezTo>
                  <a:lnTo>
                    <a:pt x="103487" y="206302"/>
                  </a:lnTo>
                  <a:cubicBezTo>
                    <a:pt x="103830" y="206331"/>
                    <a:pt x="104170" y="206345"/>
                    <a:pt x="104508" y="206345"/>
                  </a:cubicBezTo>
                  <a:cubicBezTo>
                    <a:pt x="110784" y="206345"/>
                    <a:pt x="115955" y="201386"/>
                    <a:pt x="116226" y="195137"/>
                  </a:cubicBezTo>
                  <a:lnTo>
                    <a:pt x="116513" y="188839"/>
                  </a:lnTo>
                  <a:cubicBezTo>
                    <a:pt x="116656" y="183830"/>
                    <a:pt x="119948" y="179536"/>
                    <a:pt x="124814" y="178104"/>
                  </a:cubicBezTo>
                  <a:cubicBezTo>
                    <a:pt x="126389" y="177675"/>
                    <a:pt x="128107" y="177102"/>
                    <a:pt x="129681" y="176530"/>
                  </a:cubicBezTo>
                  <a:cubicBezTo>
                    <a:pt x="130897" y="176124"/>
                    <a:pt x="132142" y="175928"/>
                    <a:pt x="133372" y="175928"/>
                  </a:cubicBezTo>
                  <a:cubicBezTo>
                    <a:pt x="136916" y="175928"/>
                    <a:pt x="140331" y="177562"/>
                    <a:pt x="142563" y="180538"/>
                  </a:cubicBezTo>
                  <a:lnTo>
                    <a:pt x="146428" y="185547"/>
                  </a:lnTo>
                  <a:cubicBezTo>
                    <a:pt x="148785" y="188473"/>
                    <a:pt x="152249" y="190014"/>
                    <a:pt x="155720" y="190014"/>
                  </a:cubicBezTo>
                  <a:cubicBezTo>
                    <a:pt x="158363" y="190014"/>
                    <a:pt x="161009" y="189121"/>
                    <a:pt x="163175" y="187265"/>
                  </a:cubicBezTo>
                  <a:lnTo>
                    <a:pt x="176486" y="176100"/>
                  </a:lnTo>
                  <a:cubicBezTo>
                    <a:pt x="181496" y="171806"/>
                    <a:pt x="182068" y="164220"/>
                    <a:pt x="177488" y="159354"/>
                  </a:cubicBezTo>
                  <a:lnTo>
                    <a:pt x="173337" y="154773"/>
                  </a:lnTo>
                  <a:cubicBezTo>
                    <a:pt x="169902" y="151052"/>
                    <a:pt x="169186" y="145613"/>
                    <a:pt x="171620" y="141318"/>
                  </a:cubicBezTo>
                  <a:cubicBezTo>
                    <a:pt x="172478" y="139744"/>
                    <a:pt x="173337" y="138313"/>
                    <a:pt x="174053" y="136738"/>
                  </a:cubicBezTo>
                  <a:cubicBezTo>
                    <a:pt x="175961" y="132667"/>
                    <a:pt x="180019" y="130179"/>
                    <a:pt x="184315" y="130179"/>
                  </a:cubicBezTo>
                  <a:cubicBezTo>
                    <a:pt x="184852" y="130179"/>
                    <a:pt x="185392" y="130218"/>
                    <a:pt x="185933" y="130297"/>
                  </a:cubicBezTo>
                  <a:lnTo>
                    <a:pt x="192231" y="131156"/>
                  </a:lnTo>
                  <a:cubicBezTo>
                    <a:pt x="192739" y="131222"/>
                    <a:pt x="193242" y="131254"/>
                    <a:pt x="193739" y="131254"/>
                  </a:cubicBezTo>
                  <a:cubicBezTo>
                    <a:pt x="199689" y="131254"/>
                    <a:pt x="204728" y="126641"/>
                    <a:pt x="205256" y="120564"/>
                  </a:cubicBezTo>
                  <a:lnTo>
                    <a:pt x="206831" y="103245"/>
                  </a:lnTo>
                  <a:cubicBezTo>
                    <a:pt x="207403" y="96660"/>
                    <a:pt x="202251" y="90935"/>
                    <a:pt x="195666" y="90649"/>
                  </a:cubicBezTo>
                  <a:lnTo>
                    <a:pt x="189368" y="90362"/>
                  </a:lnTo>
                  <a:cubicBezTo>
                    <a:pt x="184359" y="90219"/>
                    <a:pt x="180065" y="86927"/>
                    <a:pt x="178633" y="82060"/>
                  </a:cubicBezTo>
                  <a:cubicBezTo>
                    <a:pt x="178204" y="80343"/>
                    <a:pt x="177631" y="78768"/>
                    <a:pt x="177059" y="77194"/>
                  </a:cubicBezTo>
                  <a:cubicBezTo>
                    <a:pt x="175484" y="72470"/>
                    <a:pt x="177059" y="67174"/>
                    <a:pt x="181067" y="64169"/>
                  </a:cubicBezTo>
                  <a:lnTo>
                    <a:pt x="185933" y="60447"/>
                  </a:lnTo>
                  <a:cubicBezTo>
                    <a:pt x="191229" y="56296"/>
                    <a:pt x="192088" y="48710"/>
                    <a:pt x="187794" y="43700"/>
                  </a:cubicBezTo>
                  <a:lnTo>
                    <a:pt x="176629" y="30389"/>
                  </a:lnTo>
                  <a:cubicBezTo>
                    <a:pt x="174288" y="27657"/>
                    <a:pt x="170967" y="26244"/>
                    <a:pt x="167642" y="26244"/>
                  </a:cubicBezTo>
                  <a:cubicBezTo>
                    <a:pt x="164870" y="26244"/>
                    <a:pt x="162095" y="27226"/>
                    <a:pt x="159883" y="29244"/>
                  </a:cubicBezTo>
                  <a:lnTo>
                    <a:pt x="155302" y="33538"/>
                  </a:lnTo>
                  <a:cubicBezTo>
                    <a:pt x="153069" y="35599"/>
                    <a:pt x="150218" y="36629"/>
                    <a:pt x="147367" y="36629"/>
                  </a:cubicBezTo>
                  <a:cubicBezTo>
                    <a:pt x="145466" y="36629"/>
                    <a:pt x="143565" y="36171"/>
                    <a:pt x="141847" y="35255"/>
                  </a:cubicBezTo>
                  <a:cubicBezTo>
                    <a:pt x="140273" y="34396"/>
                    <a:pt x="138842" y="33538"/>
                    <a:pt x="137267" y="32822"/>
                  </a:cubicBezTo>
                  <a:cubicBezTo>
                    <a:pt x="132687" y="30675"/>
                    <a:pt x="130110" y="25808"/>
                    <a:pt x="130826" y="20942"/>
                  </a:cubicBezTo>
                  <a:lnTo>
                    <a:pt x="131685" y="14644"/>
                  </a:lnTo>
                  <a:cubicBezTo>
                    <a:pt x="132544" y="8060"/>
                    <a:pt x="127677" y="2191"/>
                    <a:pt x="121093" y="1618"/>
                  </a:cubicBezTo>
                  <a:lnTo>
                    <a:pt x="103774" y="44"/>
                  </a:lnTo>
                  <a:cubicBezTo>
                    <a:pt x="103438" y="15"/>
                    <a:pt x="103104" y="1"/>
                    <a:pt x="10277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9" name="Google Shape;249;p31"/>
            <p:cNvGrpSpPr/>
            <p:nvPr/>
          </p:nvGrpSpPr>
          <p:grpSpPr>
            <a:xfrm>
              <a:off x="6056200" y="1535350"/>
              <a:ext cx="2293204" cy="1710167"/>
              <a:chOff x="1062800" y="1986296"/>
              <a:chExt cx="2169540" cy="1617945"/>
            </a:xfrm>
          </p:grpSpPr>
          <p:sp>
            <p:nvSpPr>
              <p:cNvPr id="250" name="Google Shape;250;p31"/>
              <p:cNvSpPr/>
              <p:nvPr/>
            </p:nvSpPr>
            <p:spPr>
              <a:xfrm>
                <a:off x="1062800" y="1986296"/>
                <a:ext cx="2169540" cy="1617945"/>
              </a:xfrm>
              <a:custGeom>
                <a:rect b="b" l="l" r="r" t="t"/>
                <a:pathLst>
                  <a:path extrusionOk="0" h="49275" w="66074">
                    <a:moveTo>
                      <a:pt x="65878" y="35219"/>
                    </a:moveTo>
                    <a:lnTo>
                      <a:pt x="65308" y="32298"/>
                    </a:lnTo>
                    <a:lnTo>
                      <a:pt x="60694" y="33188"/>
                    </a:lnTo>
                    <a:lnTo>
                      <a:pt x="54601" y="1710"/>
                    </a:lnTo>
                    <a:cubicBezTo>
                      <a:pt x="54387" y="677"/>
                      <a:pt x="53390" y="0"/>
                      <a:pt x="52374" y="196"/>
                    </a:cubicBezTo>
                    <a:lnTo>
                      <a:pt x="1693" y="10012"/>
                    </a:lnTo>
                    <a:cubicBezTo>
                      <a:pt x="677" y="10208"/>
                      <a:pt x="0" y="11205"/>
                      <a:pt x="196" y="12239"/>
                    </a:cubicBezTo>
                    <a:lnTo>
                      <a:pt x="6307" y="43752"/>
                    </a:lnTo>
                    <a:lnTo>
                      <a:pt x="1693" y="44643"/>
                    </a:lnTo>
                    <a:lnTo>
                      <a:pt x="2263" y="47547"/>
                    </a:lnTo>
                    <a:cubicBezTo>
                      <a:pt x="2459" y="48598"/>
                      <a:pt x="3474" y="49275"/>
                      <a:pt x="4525" y="49079"/>
                    </a:cubicBezTo>
                    <a:lnTo>
                      <a:pt x="64346" y="37481"/>
                    </a:lnTo>
                    <a:cubicBezTo>
                      <a:pt x="65397" y="37286"/>
                      <a:pt x="66074" y="36270"/>
                      <a:pt x="65878" y="352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012" scaled="0"/>
              </a:gra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31"/>
              <p:cNvSpPr/>
              <p:nvPr/>
            </p:nvSpPr>
            <p:spPr>
              <a:xfrm>
                <a:off x="1062800" y="1986854"/>
                <a:ext cx="1993479" cy="1436072"/>
              </a:xfrm>
              <a:custGeom>
                <a:rect b="b" l="l" r="r" t="t"/>
                <a:pathLst>
                  <a:path extrusionOk="0" fill="none" h="43736" w="60712">
                    <a:moveTo>
                      <a:pt x="60712" y="33189"/>
                    </a:moveTo>
                    <a:lnTo>
                      <a:pt x="6307" y="43735"/>
                    </a:lnTo>
                    <a:lnTo>
                      <a:pt x="196" y="12239"/>
                    </a:lnTo>
                    <a:cubicBezTo>
                      <a:pt x="0" y="11206"/>
                      <a:pt x="677" y="10209"/>
                      <a:pt x="1710" y="10013"/>
                    </a:cubicBezTo>
                    <a:lnTo>
                      <a:pt x="52357" y="197"/>
                    </a:lnTo>
                    <a:cubicBezTo>
                      <a:pt x="53390" y="1"/>
                      <a:pt x="54387" y="678"/>
                      <a:pt x="54583" y="17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1"/>
              <p:cNvSpPr/>
              <p:nvPr/>
            </p:nvSpPr>
            <p:spPr>
              <a:xfrm>
                <a:off x="1163997" y="2090415"/>
                <a:ext cx="1791675" cy="1259977"/>
              </a:xfrm>
              <a:custGeom>
                <a:rect b="b" l="l" r="r" t="t"/>
                <a:pathLst>
                  <a:path extrusionOk="0" fill="none" h="38373" w="54566">
                    <a:moveTo>
                      <a:pt x="0" y="9495"/>
                    </a:moveTo>
                    <a:lnTo>
                      <a:pt x="48972" y="0"/>
                    </a:lnTo>
                    <a:lnTo>
                      <a:pt x="54565" y="28895"/>
                    </a:lnTo>
                    <a:lnTo>
                      <a:pt x="5612" y="38372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1"/>
              <p:cNvSpPr/>
              <p:nvPr/>
            </p:nvSpPr>
            <p:spPr>
              <a:xfrm>
                <a:off x="1118356" y="3046759"/>
                <a:ext cx="2113983" cy="557473"/>
              </a:xfrm>
              <a:custGeom>
                <a:rect b="b" l="l" r="r" t="t"/>
                <a:pathLst>
                  <a:path extrusionOk="0" fill="none" h="16978" w="64382">
                    <a:moveTo>
                      <a:pt x="1" y="12346"/>
                    </a:moveTo>
                    <a:lnTo>
                      <a:pt x="63616" y="1"/>
                    </a:lnTo>
                    <a:lnTo>
                      <a:pt x="64186" y="2922"/>
                    </a:lnTo>
                    <a:cubicBezTo>
                      <a:pt x="64382" y="3973"/>
                      <a:pt x="63705" y="4989"/>
                      <a:pt x="62654" y="5184"/>
                    </a:cubicBezTo>
                    <a:lnTo>
                      <a:pt x="2833" y="16782"/>
                    </a:lnTo>
                    <a:cubicBezTo>
                      <a:pt x="1782" y="16978"/>
                      <a:pt x="767" y="16301"/>
                      <a:pt x="571" y="1525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31"/>
              <p:cNvSpPr/>
              <p:nvPr/>
            </p:nvSpPr>
            <p:spPr>
              <a:xfrm>
                <a:off x="1884028" y="3195336"/>
                <a:ext cx="567422" cy="149760"/>
              </a:xfrm>
              <a:custGeom>
                <a:rect b="b" l="l" r="r" t="t"/>
                <a:pathLst>
                  <a:path extrusionOk="0" fill="none" h="4561" w="17281">
                    <a:moveTo>
                      <a:pt x="1" y="3314"/>
                    </a:moveTo>
                    <a:lnTo>
                      <a:pt x="17067" y="0"/>
                    </a:lnTo>
                    <a:lnTo>
                      <a:pt x="17227" y="784"/>
                    </a:lnTo>
                    <a:cubicBezTo>
                      <a:pt x="17281" y="1069"/>
                      <a:pt x="17085" y="1336"/>
                      <a:pt x="16817" y="1390"/>
                    </a:cubicBezTo>
                    <a:lnTo>
                      <a:pt x="767" y="4507"/>
                    </a:lnTo>
                    <a:cubicBezTo>
                      <a:pt x="482" y="4561"/>
                      <a:pt x="214" y="4383"/>
                      <a:pt x="161" y="4098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1"/>
              <p:cNvSpPr/>
              <p:nvPr/>
            </p:nvSpPr>
            <p:spPr>
              <a:xfrm>
                <a:off x="1365799" y="2636719"/>
                <a:ext cx="115842" cy="432897"/>
              </a:xfrm>
              <a:custGeom>
                <a:rect b="b" l="l" r="r" t="t"/>
                <a:pathLst>
                  <a:path extrusionOk="0" fill="none" h="13184" w="3528">
                    <a:moveTo>
                      <a:pt x="2530" y="13183"/>
                    </a:moveTo>
                    <a:lnTo>
                      <a:pt x="0" y="197"/>
                    </a:lnTo>
                    <a:lnTo>
                      <a:pt x="998" y="1"/>
                    </a:lnTo>
                    <a:lnTo>
                      <a:pt x="3527" y="12987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1"/>
              <p:cNvSpPr/>
              <p:nvPr/>
            </p:nvSpPr>
            <p:spPr>
              <a:xfrm>
                <a:off x="1549443" y="2765989"/>
                <a:ext cx="84846" cy="267934"/>
              </a:xfrm>
              <a:custGeom>
                <a:rect b="b" l="l" r="r" t="t"/>
                <a:pathLst>
                  <a:path extrusionOk="0" fill="none" h="8160" w="2584">
                    <a:moveTo>
                      <a:pt x="998" y="1"/>
                    </a:moveTo>
                    <a:lnTo>
                      <a:pt x="2584" y="7964"/>
                    </a:lnTo>
                    <a:lnTo>
                      <a:pt x="1586" y="8160"/>
                    </a:lnTo>
                    <a:lnTo>
                      <a:pt x="1" y="197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1"/>
              <p:cNvSpPr/>
              <p:nvPr/>
            </p:nvSpPr>
            <p:spPr>
              <a:xfrm>
                <a:off x="1641873" y="2453633"/>
                <a:ext cx="139844" cy="551037"/>
              </a:xfrm>
              <a:custGeom>
                <a:rect b="b" l="l" r="r" t="t"/>
                <a:pathLst>
                  <a:path extrusionOk="0" fill="none" h="16782" w="4259">
                    <a:moveTo>
                      <a:pt x="3261" y="16782"/>
                    </a:moveTo>
                    <a:lnTo>
                      <a:pt x="0" y="197"/>
                    </a:lnTo>
                    <a:lnTo>
                      <a:pt x="998" y="1"/>
                    </a:lnTo>
                    <a:lnTo>
                      <a:pt x="4258" y="1658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1"/>
              <p:cNvSpPr/>
              <p:nvPr/>
            </p:nvSpPr>
            <p:spPr>
              <a:xfrm>
                <a:off x="1831985" y="2644337"/>
                <a:ext cx="97126" cy="331108"/>
              </a:xfrm>
              <a:custGeom>
                <a:rect b="b" l="l" r="r" t="t"/>
                <a:pathLst>
                  <a:path extrusionOk="0" fill="none" h="10084" w="2958">
                    <a:moveTo>
                      <a:pt x="1960" y="10083"/>
                    </a:moveTo>
                    <a:lnTo>
                      <a:pt x="0" y="196"/>
                    </a:lnTo>
                    <a:lnTo>
                      <a:pt x="998" y="0"/>
                    </a:lnTo>
                    <a:lnTo>
                      <a:pt x="2957" y="9887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1"/>
              <p:cNvSpPr/>
              <p:nvPr/>
            </p:nvSpPr>
            <p:spPr>
              <a:xfrm>
                <a:off x="1959483" y="2513293"/>
                <a:ext cx="117024" cy="433488"/>
              </a:xfrm>
              <a:custGeom>
                <a:rect b="b" l="l" r="r" t="t"/>
                <a:pathLst>
                  <a:path extrusionOk="0" fill="none" h="13202" w="3564">
                    <a:moveTo>
                      <a:pt x="2566" y="13201"/>
                    </a:moveTo>
                    <a:lnTo>
                      <a:pt x="1" y="197"/>
                    </a:lnTo>
                    <a:lnTo>
                      <a:pt x="998" y="1"/>
                    </a:lnTo>
                    <a:lnTo>
                      <a:pt x="3564" y="1300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1"/>
              <p:cNvSpPr/>
              <p:nvPr/>
            </p:nvSpPr>
            <p:spPr>
              <a:xfrm>
                <a:off x="2106877" y="2484629"/>
                <a:ext cx="117024" cy="432897"/>
              </a:xfrm>
              <a:custGeom>
                <a:rect b="b" l="l" r="r" t="t"/>
                <a:pathLst>
                  <a:path extrusionOk="0" fill="none" h="13184" w="3564">
                    <a:moveTo>
                      <a:pt x="2566" y="13184"/>
                    </a:moveTo>
                    <a:lnTo>
                      <a:pt x="1" y="197"/>
                    </a:lnTo>
                    <a:lnTo>
                      <a:pt x="998" y="1"/>
                    </a:lnTo>
                    <a:lnTo>
                      <a:pt x="3564" y="12988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1"/>
              <p:cNvSpPr/>
              <p:nvPr/>
            </p:nvSpPr>
            <p:spPr>
              <a:xfrm>
                <a:off x="2254305" y="2455406"/>
                <a:ext cx="116991" cy="433455"/>
              </a:xfrm>
              <a:custGeom>
                <a:rect b="b" l="l" r="r" t="t"/>
                <a:pathLst>
                  <a:path extrusionOk="0" fill="none" h="13201" w="3563">
                    <a:moveTo>
                      <a:pt x="2565" y="13201"/>
                    </a:moveTo>
                    <a:lnTo>
                      <a:pt x="0" y="196"/>
                    </a:lnTo>
                    <a:lnTo>
                      <a:pt x="998" y="0"/>
                    </a:lnTo>
                    <a:lnTo>
                      <a:pt x="3563" y="1300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31"/>
              <p:cNvSpPr/>
              <p:nvPr/>
            </p:nvSpPr>
            <p:spPr>
              <a:xfrm>
                <a:off x="2478303" y="2670637"/>
                <a:ext cx="67903" cy="183712"/>
              </a:xfrm>
              <a:custGeom>
                <a:rect b="b" l="l" r="r" t="t"/>
                <a:pathLst>
                  <a:path extrusionOk="0" fill="none" h="5595" w="2068">
                    <a:moveTo>
                      <a:pt x="1070" y="5595"/>
                    </a:moveTo>
                    <a:lnTo>
                      <a:pt x="1" y="197"/>
                    </a:lnTo>
                    <a:lnTo>
                      <a:pt x="999" y="1"/>
                    </a:lnTo>
                    <a:lnTo>
                      <a:pt x="2067" y="5399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31"/>
              <p:cNvSpPr/>
              <p:nvPr/>
            </p:nvSpPr>
            <p:spPr>
              <a:xfrm>
                <a:off x="1399126" y="2873030"/>
                <a:ext cx="1336023" cy="256244"/>
              </a:xfrm>
              <a:custGeom>
                <a:rect b="b" l="l" r="r" t="t"/>
                <a:pathLst>
                  <a:path extrusionOk="0" fill="none" h="7804" w="40689">
                    <a:moveTo>
                      <a:pt x="40688" y="1"/>
                    </a:moveTo>
                    <a:lnTo>
                      <a:pt x="1" y="780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" name="Google Shape;264;p31"/>
            <p:cNvGrpSpPr/>
            <p:nvPr/>
          </p:nvGrpSpPr>
          <p:grpSpPr>
            <a:xfrm>
              <a:off x="7524694" y="2964516"/>
              <a:ext cx="953591" cy="334099"/>
              <a:chOff x="2271950" y="2722775"/>
              <a:chExt cx="575875" cy="201775"/>
            </a:xfrm>
          </p:grpSpPr>
          <p:sp>
            <p:nvSpPr>
              <p:cNvPr id="265" name="Google Shape;265;p31"/>
              <p:cNvSpPr/>
              <p:nvPr/>
            </p:nvSpPr>
            <p:spPr>
              <a:xfrm>
                <a:off x="2562325" y="2722775"/>
                <a:ext cx="285500" cy="201775"/>
              </a:xfrm>
              <a:custGeom>
                <a:rect b="b" l="l" r="r" t="t"/>
                <a:pathLst>
                  <a:path extrusionOk="0" fill="none" h="8071" w="11420">
                    <a:moveTo>
                      <a:pt x="0" y="0"/>
                    </a:moveTo>
                    <a:cubicBezTo>
                      <a:pt x="2280" y="0"/>
                      <a:pt x="4240" y="1639"/>
                      <a:pt x="4668" y="3884"/>
                    </a:cubicBezTo>
                    <a:cubicBezTo>
                      <a:pt x="6395" y="3403"/>
                      <a:pt x="8177" y="4418"/>
                      <a:pt x="8640" y="6164"/>
                    </a:cubicBezTo>
                    <a:cubicBezTo>
                      <a:pt x="9976" y="5594"/>
                      <a:pt x="11419" y="6645"/>
                      <a:pt x="11294" y="8070"/>
                    </a:cubicBezTo>
                    <a:lnTo>
                      <a:pt x="8444" y="807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31"/>
              <p:cNvSpPr/>
              <p:nvPr/>
            </p:nvSpPr>
            <p:spPr>
              <a:xfrm>
                <a:off x="2501750" y="2722775"/>
                <a:ext cx="36100" cy="13375"/>
              </a:xfrm>
              <a:custGeom>
                <a:rect b="b" l="l" r="r" t="t"/>
                <a:pathLst>
                  <a:path extrusionOk="0" fill="none" h="535" w="1444">
                    <a:moveTo>
                      <a:pt x="1443" y="0"/>
                    </a:moveTo>
                    <a:cubicBezTo>
                      <a:pt x="1443" y="0"/>
                      <a:pt x="428" y="107"/>
                      <a:pt x="0" y="535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1"/>
              <p:cNvSpPr/>
              <p:nvPr/>
            </p:nvSpPr>
            <p:spPr>
              <a:xfrm>
                <a:off x="2271950" y="2870625"/>
                <a:ext cx="477450" cy="53475"/>
              </a:xfrm>
              <a:custGeom>
                <a:rect b="b" l="l" r="r" t="t"/>
                <a:pathLst>
                  <a:path extrusionOk="0" fill="none" h="2139" w="19098">
                    <a:moveTo>
                      <a:pt x="19097" y="2138"/>
                    </a:moveTo>
                    <a:lnTo>
                      <a:pt x="0" y="2138"/>
                    </a:lnTo>
                    <a:cubicBezTo>
                      <a:pt x="0" y="2138"/>
                      <a:pt x="374" y="1"/>
                      <a:pt x="2476" y="179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31"/>
              <p:cNvSpPr/>
              <p:nvPr/>
            </p:nvSpPr>
            <p:spPr>
              <a:xfrm>
                <a:off x="2709725" y="2836775"/>
                <a:ext cx="39675" cy="20950"/>
              </a:xfrm>
              <a:custGeom>
                <a:rect b="b" l="l" r="r" t="t"/>
                <a:pathLst>
                  <a:path extrusionOk="0" fill="none" h="838" w="1587">
                    <a:moveTo>
                      <a:pt x="1" y="1"/>
                    </a:moveTo>
                    <a:cubicBezTo>
                      <a:pt x="1" y="1"/>
                      <a:pt x="1159" y="108"/>
                      <a:pt x="1586" y="838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31"/>
              <p:cNvSpPr/>
              <p:nvPr/>
            </p:nvSpPr>
            <p:spPr>
              <a:xfrm>
                <a:off x="2375275" y="2798475"/>
                <a:ext cx="85075" cy="27200"/>
              </a:xfrm>
              <a:custGeom>
                <a:rect b="b" l="l" r="r" t="t"/>
                <a:pathLst>
                  <a:path extrusionOk="0" fill="none" h="1088" w="3403">
                    <a:moveTo>
                      <a:pt x="3403" y="357"/>
                    </a:moveTo>
                    <a:cubicBezTo>
                      <a:pt x="3403" y="357"/>
                      <a:pt x="1301" y="1"/>
                      <a:pt x="0" y="1087"/>
                    </a:cubicBez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0" name="Google Shape;270;p31"/>
            <p:cNvGrpSpPr/>
            <p:nvPr/>
          </p:nvGrpSpPr>
          <p:grpSpPr>
            <a:xfrm>
              <a:off x="7653574" y="1141618"/>
              <a:ext cx="695830" cy="643529"/>
              <a:chOff x="3407216" y="1944760"/>
              <a:chExt cx="535831" cy="495479"/>
            </a:xfrm>
          </p:grpSpPr>
          <p:sp>
            <p:nvSpPr>
              <p:cNvPr id="271" name="Google Shape;271;p31"/>
              <p:cNvSpPr/>
              <p:nvPr/>
            </p:nvSpPr>
            <p:spPr>
              <a:xfrm>
                <a:off x="3747055" y="2059977"/>
                <a:ext cx="195992" cy="130486"/>
              </a:xfrm>
              <a:custGeom>
                <a:rect b="b" l="l" r="r" t="t"/>
                <a:pathLst>
                  <a:path extrusionOk="0" h="3974" w="5969">
                    <a:moveTo>
                      <a:pt x="1" y="3973"/>
                    </a:moveTo>
                    <a:lnTo>
                      <a:pt x="5968" y="3973"/>
                    </a:lnTo>
                    <a:cubicBezTo>
                      <a:pt x="5951" y="2495"/>
                      <a:pt x="5380" y="1087"/>
                      <a:pt x="43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1"/>
              <p:cNvSpPr/>
              <p:nvPr/>
            </p:nvSpPr>
            <p:spPr>
              <a:xfrm>
                <a:off x="3715468" y="1944760"/>
                <a:ext cx="143916" cy="193628"/>
              </a:xfrm>
              <a:custGeom>
                <a:rect b="b" l="l" r="r" t="t"/>
                <a:pathLst>
                  <a:path extrusionOk="0" h="5897" w="4383">
                    <a:moveTo>
                      <a:pt x="1" y="0"/>
                    </a:moveTo>
                    <a:lnTo>
                      <a:pt x="1" y="5897"/>
                    </a:lnTo>
                    <a:lnTo>
                      <a:pt x="4383" y="1924"/>
                    </a:lnTo>
                    <a:cubicBezTo>
                      <a:pt x="3261" y="695"/>
                      <a:pt x="1675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31"/>
              <p:cNvSpPr/>
              <p:nvPr/>
            </p:nvSpPr>
            <p:spPr>
              <a:xfrm>
                <a:off x="3407216" y="2031904"/>
                <a:ext cx="459197" cy="408336"/>
              </a:xfrm>
              <a:custGeom>
                <a:rect b="b" l="l" r="r" t="t"/>
                <a:pathLst>
                  <a:path extrusionOk="0" h="12436" w="13985">
                    <a:moveTo>
                      <a:pt x="13985" y="5986"/>
                    </a:moveTo>
                    <a:lnTo>
                      <a:pt x="13985" y="5897"/>
                    </a:lnTo>
                    <a:lnTo>
                      <a:pt x="7999" y="5897"/>
                    </a:lnTo>
                    <a:lnTo>
                      <a:pt x="7999" y="1"/>
                    </a:lnTo>
                    <a:cubicBezTo>
                      <a:pt x="2673" y="1"/>
                      <a:pt x="0" y="6449"/>
                      <a:pt x="3777" y="10208"/>
                    </a:cubicBezTo>
                    <a:cubicBezTo>
                      <a:pt x="5487" y="11918"/>
                      <a:pt x="8053" y="12435"/>
                      <a:pt x="10297" y="11509"/>
                    </a:cubicBezTo>
                    <a:cubicBezTo>
                      <a:pt x="12524" y="10582"/>
                      <a:pt x="13985" y="8409"/>
                      <a:pt x="13985" y="59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4" name="Google Shape;274;p31"/>
            <p:cNvSpPr/>
            <p:nvPr/>
          </p:nvSpPr>
          <p:spPr>
            <a:xfrm>
              <a:off x="8170289" y="4203881"/>
              <a:ext cx="140247" cy="141086"/>
            </a:xfrm>
            <a:custGeom>
              <a:rect b="b" l="l" r="r" t="t"/>
              <a:pathLst>
                <a:path extrusionOk="0" fill="none" h="3083" w="3065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8030063" y="757530"/>
              <a:ext cx="140247" cy="140224"/>
            </a:xfrm>
            <a:custGeom>
              <a:rect b="b" l="l" r="r" t="t"/>
              <a:pathLst>
                <a:path extrusionOk="0" h="3065" w="3065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5256650" y="3893001"/>
              <a:ext cx="262479" cy="262448"/>
            </a:xfrm>
            <a:custGeom>
              <a:rect b="b" l="l" r="r" t="t"/>
              <a:pathLst>
                <a:path extrusionOk="0" h="3065" w="3065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7082963" y="910513"/>
              <a:ext cx="213431" cy="214685"/>
            </a:xfrm>
            <a:custGeom>
              <a:rect b="b" l="l" r="r" t="t"/>
              <a:pathLst>
                <a:path extrusionOk="0" fill="none" h="3083" w="3065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5653275" y="883381"/>
              <a:ext cx="107827" cy="107819"/>
            </a:xfrm>
            <a:custGeom>
              <a:rect b="b" l="l" r="r" t="t"/>
              <a:pathLst>
                <a:path extrusionOk="0" h="3065" w="3065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5041963" y="2824293"/>
              <a:ext cx="140247" cy="140224"/>
            </a:xfrm>
            <a:custGeom>
              <a:rect b="b" l="l" r="r" t="t"/>
              <a:pathLst>
                <a:path extrusionOk="0" h="3065" w="3065">
                  <a:moveTo>
                    <a:pt x="3064" y="1532"/>
                  </a:moveTo>
                  <a:cubicBezTo>
                    <a:pt x="3064" y="2387"/>
                    <a:pt x="2387" y="3064"/>
                    <a:pt x="1532" y="3064"/>
                  </a:cubicBezTo>
                  <a:cubicBezTo>
                    <a:pt x="677" y="3064"/>
                    <a:pt x="0" y="2387"/>
                    <a:pt x="0" y="1532"/>
                  </a:cubicBezTo>
                  <a:cubicBezTo>
                    <a:pt x="0" y="677"/>
                    <a:pt x="677" y="0"/>
                    <a:pt x="1532" y="0"/>
                  </a:cubicBezTo>
                  <a:cubicBezTo>
                    <a:pt x="2387" y="0"/>
                    <a:pt x="3064" y="677"/>
                    <a:pt x="3064" y="15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5692426" y="4028640"/>
              <a:ext cx="416654" cy="491569"/>
            </a:xfrm>
            <a:custGeom>
              <a:rect b="b" l="l" r="r" t="t"/>
              <a:pathLst>
                <a:path extrusionOk="0" h="7126" w="6040">
                  <a:moveTo>
                    <a:pt x="5844" y="2726"/>
                  </a:moveTo>
                  <a:lnTo>
                    <a:pt x="3225" y="107"/>
                  </a:lnTo>
                  <a:cubicBezTo>
                    <a:pt x="3118" y="0"/>
                    <a:pt x="2922" y="0"/>
                    <a:pt x="2815" y="107"/>
                  </a:cubicBezTo>
                  <a:lnTo>
                    <a:pt x="197" y="2726"/>
                  </a:lnTo>
                  <a:cubicBezTo>
                    <a:pt x="1" y="2922"/>
                    <a:pt x="143" y="3260"/>
                    <a:pt x="410" y="3242"/>
                  </a:cubicBezTo>
                  <a:lnTo>
                    <a:pt x="749" y="3242"/>
                  </a:lnTo>
                  <a:cubicBezTo>
                    <a:pt x="909" y="3242"/>
                    <a:pt x="1052" y="3367"/>
                    <a:pt x="1052" y="3545"/>
                  </a:cubicBezTo>
                  <a:lnTo>
                    <a:pt x="1052" y="6823"/>
                  </a:lnTo>
                  <a:cubicBezTo>
                    <a:pt x="1052" y="6983"/>
                    <a:pt x="1177" y="7126"/>
                    <a:pt x="1337" y="7126"/>
                  </a:cubicBezTo>
                  <a:lnTo>
                    <a:pt x="4722" y="7126"/>
                  </a:lnTo>
                  <a:cubicBezTo>
                    <a:pt x="4864" y="7108"/>
                    <a:pt x="4989" y="6983"/>
                    <a:pt x="4989" y="6823"/>
                  </a:cubicBezTo>
                  <a:lnTo>
                    <a:pt x="4989" y="3545"/>
                  </a:lnTo>
                  <a:cubicBezTo>
                    <a:pt x="4989" y="3367"/>
                    <a:pt x="5131" y="3242"/>
                    <a:pt x="5292" y="3242"/>
                  </a:cubicBezTo>
                  <a:lnTo>
                    <a:pt x="5630" y="3242"/>
                  </a:lnTo>
                  <a:cubicBezTo>
                    <a:pt x="5897" y="3242"/>
                    <a:pt x="6040" y="2922"/>
                    <a:pt x="5844" y="272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 rot="-1685758">
              <a:off x="6377366" y="1295459"/>
              <a:ext cx="59549" cy="60168"/>
            </a:xfrm>
            <a:custGeom>
              <a:rect b="b" l="l" r="r" t="t"/>
              <a:pathLst>
                <a:path extrusionOk="0" fill="none" h="1747" w="1729">
                  <a:moveTo>
                    <a:pt x="1729" y="749"/>
                  </a:moveTo>
                  <a:cubicBezTo>
                    <a:pt x="1729" y="1408"/>
                    <a:pt x="927" y="1746"/>
                    <a:pt x="464" y="1265"/>
                  </a:cubicBezTo>
                  <a:cubicBezTo>
                    <a:pt x="1" y="802"/>
                    <a:pt x="322" y="1"/>
                    <a:pt x="998" y="1"/>
                  </a:cubicBezTo>
                  <a:cubicBezTo>
                    <a:pt x="1408" y="1"/>
                    <a:pt x="1729" y="339"/>
                    <a:pt x="1729" y="74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 rot="-1685758">
              <a:off x="7465216" y="4052484"/>
              <a:ext cx="59549" cy="60168"/>
            </a:xfrm>
            <a:custGeom>
              <a:rect b="b" l="l" r="r" t="t"/>
              <a:pathLst>
                <a:path extrusionOk="0" fill="none" h="1747" w="1729">
                  <a:moveTo>
                    <a:pt x="1729" y="749"/>
                  </a:moveTo>
                  <a:cubicBezTo>
                    <a:pt x="1729" y="1408"/>
                    <a:pt x="927" y="1746"/>
                    <a:pt x="464" y="1265"/>
                  </a:cubicBezTo>
                  <a:cubicBezTo>
                    <a:pt x="1" y="802"/>
                    <a:pt x="322" y="1"/>
                    <a:pt x="998" y="1"/>
                  </a:cubicBezTo>
                  <a:cubicBezTo>
                    <a:pt x="1408" y="1"/>
                    <a:pt x="1729" y="339"/>
                    <a:pt x="1729" y="74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6575627" y="3816888"/>
              <a:ext cx="335779" cy="396117"/>
            </a:xfrm>
            <a:custGeom>
              <a:rect b="b" l="l" r="r" t="t"/>
              <a:pathLst>
                <a:path extrusionOk="0" h="7126" w="6040">
                  <a:moveTo>
                    <a:pt x="5844" y="2726"/>
                  </a:moveTo>
                  <a:lnTo>
                    <a:pt x="3225" y="107"/>
                  </a:lnTo>
                  <a:cubicBezTo>
                    <a:pt x="3118" y="0"/>
                    <a:pt x="2922" y="0"/>
                    <a:pt x="2815" y="107"/>
                  </a:cubicBezTo>
                  <a:lnTo>
                    <a:pt x="197" y="2726"/>
                  </a:lnTo>
                  <a:cubicBezTo>
                    <a:pt x="1" y="2922"/>
                    <a:pt x="143" y="3260"/>
                    <a:pt x="410" y="3242"/>
                  </a:cubicBezTo>
                  <a:lnTo>
                    <a:pt x="749" y="3242"/>
                  </a:lnTo>
                  <a:cubicBezTo>
                    <a:pt x="909" y="3242"/>
                    <a:pt x="1052" y="3367"/>
                    <a:pt x="1052" y="3545"/>
                  </a:cubicBezTo>
                  <a:lnTo>
                    <a:pt x="1052" y="6823"/>
                  </a:lnTo>
                  <a:cubicBezTo>
                    <a:pt x="1052" y="6983"/>
                    <a:pt x="1177" y="7126"/>
                    <a:pt x="1337" y="7126"/>
                  </a:cubicBezTo>
                  <a:lnTo>
                    <a:pt x="4722" y="7126"/>
                  </a:lnTo>
                  <a:cubicBezTo>
                    <a:pt x="4864" y="7108"/>
                    <a:pt x="4989" y="6983"/>
                    <a:pt x="4989" y="6823"/>
                  </a:cubicBezTo>
                  <a:lnTo>
                    <a:pt x="4989" y="3545"/>
                  </a:lnTo>
                  <a:cubicBezTo>
                    <a:pt x="4989" y="3367"/>
                    <a:pt x="5131" y="3242"/>
                    <a:pt x="5292" y="3242"/>
                  </a:cubicBezTo>
                  <a:lnTo>
                    <a:pt x="5630" y="3242"/>
                  </a:lnTo>
                  <a:cubicBezTo>
                    <a:pt x="5897" y="3242"/>
                    <a:pt x="6040" y="2922"/>
                    <a:pt x="5844" y="27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5138089" y="1527749"/>
              <a:ext cx="107827" cy="108460"/>
            </a:xfrm>
            <a:custGeom>
              <a:rect b="b" l="l" r="r" t="t"/>
              <a:pathLst>
                <a:path extrusionOk="0" fill="none" h="3083" w="3065">
                  <a:moveTo>
                    <a:pt x="3065" y="1551"/>
                  </a:moveTo>
                  <a:cubicBezTo>
                    <a:pt x="3065" y="2388"/>
                    <a:pt x="2388" y="3083"/>
                    <a:pt x="1533" y="3083"/>
                  </a:cubicBezTo>
                  <a:cubicBezTo>
                    <a:pt x="678" y="3083"/>
                    <a:pt x="1" y="2388"/>
                    <a:pt x="1" y="1551"/>
                  </a:cubicBezTo>
                  <a:cubicBezTo>
                    <a:pt x="1" y="696"/>
                    <a:pt x="678" y="1"/>
                    <a:pt x="1533" y="1"/>
                  </a:cubicBezTo>
                  <a:cubicBezTo>
                    <a:pt x="2388" y="1"/>
                    <a:pt x="3065" y="696"/>
                    <a:pt x="3065" y="155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5" name="Google Shape;285;p31"/>
            <p:cNvGrpSpPr/>
            <p:nvPr/>
          </p:nvGrpSpPr>
          <p:grpSpPr>
            <a:xfrm>
              <a:off x="6882732" y="2040297"/>
              <a:ext cx="1861102" cy="1904111"/>
              <a:chOff x="6882732" y="2040297"/>
              <a:chExt cx="1861102" cy="1904111"/>
            </a:xfrm>
          </p:grpSpPr>
          <p:grpSp>
            <p:nvGrpSpPr>
              <p:cNvPr id="286" name="Google Shape;286;p31"/>
              <p:cNvGrpSpPr/>
              <p:nvPr/>
            </p:nvGrpSpPr>
            <p:grpSpPr>
              <a:xfrm rot="1800000">
                <a:off x="7153488" y="2273972"/>
                <a:ext cx="1319590" cy="1436760"/>
                <a:chOff x="2956444" y="-416775"/>
                <a:chExt cx="1627918" cy="1772276"/>
              </a:xfrm>
            </p:grpSpPr>
            <p:sp>
              <p:nvSpPr>
                <p:cNvPr id="287" name="Google Shape;287;p31"/>
                <p:cNvSpPr/>
                <p:nvPr/>
              </p:nvSpPr>
              <p:spPr>
                <a:xfrm rot="-1685758">
                  <a:off x="3256913" y="-103587"/>
                  <a:ext cx="989043" cy="989043"/>
                </a:xfrm>
                <a:custGeom>
                  <a:rect b="b" l="l" r="r" t="t"/>
                  <a:pathLst>
                    <a:path extrusionOk="0" h="28717" w="28717">
                      <a:moveTo>
                        <a:pt x="27541" y="12221"/>
                      </a:moveTo>
                      <a:cubicBezTo>
                        <a:pt x="28717" y="19507"/>
                        <a:pt x="23765" y="26365"/>
                        <a:pt x="16479" y="27541"/>
                      </a:cubicBezTo>
                      <a:cubicBezTo>
                        <a:pt x="9210" y="28717"/>
                        <a:pt x="2352" y="23765"/>
                        <a:pt x="1176" y="16478"/>
                      </a:cubicBezTo>
                      <a:cubicBezTo>
                        <a:pt x="0" y="9192"/>
                        <a:pt x="4953" y="2334"/>
                        <a:pt x="12239" y="1158"/>
                      </a:cubicBezTo>
                      <a:cubicBezTo>
                        <a:pt x="19525" y="0"/>
                        <a:pt x="26383" y="4953"/>
                        <a:pt x="27541" y="1222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8100019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31"/>
                <p:cNvSpPr/>
                <p:nvPr/>
              </p:nvSpPr>
              <p:spPr>
                <a:xfrm rot="-1685758">
                  <a:off x="4089280" y="737191"/>
                  <a:ext cx="118443" cy="204959"/>
                </a:xfrm>
                <a:custGeom>
                  <a:rect b="b" l="l" r="r" t="t"/>
                  <a:pathLst>
                    <a:path extrusionOk="0" h="5951" w="3439">
                      <a:moveTo>
                        <a:pt x="1" y="499"/>
                      </a:moveTo>
                      <a:lnTo>
                        <a:pt x="2227" y="0"/>
                      </a:lnTo>
                      <a:lnTo>
                        <a:pt x="3439" y="5451"/>
                      </a:lnTo>
                      <a:lnTo>
                        <a:pt x="1230" y="595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31"/>
                <p:cNvSpPr/>
                <p:nvPr/>
              </p:nvSpPr>
              <p:spPr>
                <a:xfrm rot="-1685758">
                  <a:off x="4188388" y="804968"/>
                  <a:ext cx="292714" cy="511759"/>
                </a:xfrm>
                <a:custGeom>
                  <a:rect b="b" l="l" r="r" t="t"/>
                  <a:pathLst>
                    <a:path extrusionOk="0" h="14859" w="8499">
                      <a:moveTo>
                        <a:pt x="1" y="1266"/>
                      </a:moveTo>
                      <a:lnTo>
                        <a:pt x="5648" y="1"/>
                      </a:lnTo>
                      <a:lnTo>
                        <a:pt x="8213" y="11456"/>
                      </a:lnTo>
                      <a:cubicBezTo>
                        <a:pt x="8498" y="12774"/>
                        <a:pt x="7679" y="14057"/>
                        <a:pt x="6378" y="14359"/>
                      </a:cubicBezTo>
                      <a:lnTo>
                        <a:pt x="5452" y="14555"/>
                      </a:lnTo>
                      <a:cubicBezTo>
                        <a:pt x="4151" y="14858"/>
                        <a:pt x="2851" y="14021"/>
                        <a:pt x="2566" y="12720"/>
                      </a:cubicBezTo>
                      <a:lnTo>
                        <a:pt x="1" y="12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31"/>
                <p:cNvSpPr/>
                <p:nvPr/>
              </p:nvSpPr>
              <p:spPr>
                <a:xfrm rot="-1685758">
                  <a:off x="3167104" y="-212431"/>
                  <a:ext cx="1164555" cy="1186011"/>
                </a:xfrm>
                <a:custGeom>
                  <a:rect b="b" l="l" r="r" t="t"/>
                  <a:pathLst>
                    <a:path extrusionOk="0" h="34436" w="33813">
                      <a:moveTo>
                        <a:pt x="13344" y="1924"/>
                      </a:moveTo>
                      <a:cubicBezTo>
                        <a:pt x="7038" y="3349"/>
                        <a:pt x="2210" y="8408"/>
                        <a:pt x="1105" y="14768"/>
                      </a:cubicBezTo>
                      <a:cubicBezTo>
                        <a:pt x="1" y="21128"/>
                        <a:pt x="2833" y="27523"/>
                        <a:pt x="8285" y="30979"/>
                      </a:cubicBezTo>
                      <a:cubicBezTo>
                        <a:pt x="13754" y="34435"/>
                        <a:pt x="20737" y="34275"/>
                        <a:pt x="26028" y="30552"/>
                      </a:cubicBezTo>
                      <a:cubicBezTo>
                        <a:pt x="31301" y="26828"/>
                        <a:pt x="33813" y="20308"/>
                        <a:pt x="32405" y="14002"/>
                      </a:cubicBezTo>
                      <a:cubicBezTo>
                        <a:pt x="30481" y="5416"/>
                        <a:pt x="21948" y="0"/>
                        <a:pt x="13344" y="1924"/>
                      </a:cubicBezTo>
                      <a:close/>
                      <a:moveTo>
                        <a:pt x="19757" y="30534"/>
                      </a:moveTo>
                      <a:cubicBezTo>
                        <a:pt x="14484" y="31710"/>
                        <a:pt x="9015" y="29607"/>
                        <a:pt x="5897" y="25190"/>
                      </a:cubicBezTo>
                      <a:cubicBezTo>
                        <a:pt x="2798" y="20772"/>
                        <a:pt x="2655" y="14911"/>
                        <a:pt x="5541" y="10350"/>
                      </a:cubicBezTo>
                      <a:cubicBezTo>
                        <a:pt x="8445" y="5790"/>
                        <a:pt x="13789" y="3403"/>
                        <a:pt x="19116" y="4329"/>
                      </a:cubicBezTo>
                      <a:cubicBezTo>
                        <a:pt x="24442" y="5255"/>
                        <a:pt x="28682" y="9299"/>
                        <a:pt x="29876" y="14572"/>
                      </a:cubicBezTo>
                      <a:cubicBezTo>
                        <a:pt x="31479" y="21769"/>
                        <a:pt x="26954" y="28913"/>
                        <a:pt x="19757" y="3053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31"/>
                <p:cNvSpPr/>
                <p:nvPr/>
              </p:nvSpPr>
              <p:spPr>
                <a:xfrm rot="-1685758">
                  <a:off x="3633731" y="686682"/>
                  <a:ext cx="59549" cy="60134"/>
                </a:xfrm>
                <a:custGeom>
                  <a:rect b="b" l="l" r="r" t="t"/>
                  <a:pathLst>
                    <a:path extrusionOk="0" fill="none" h="1746" w="1729">
                      <a:moveTo>
                        <a:pt x="1729" y="748"/>
                      </a:moveTo>
                      <a:cubicBezTo>
                        <a:pt x="1729" y="1408"/>
                        <a:pt x="945" y="1746"/>
                        <a:pt x="464" y="1283"/>
                      </a:cubicBezTo>
                      <a:cubicBezTo>
                        <a:pt x="1" y="820"/>
                        <a:pt x="321" y="18"/>
                        <a:pt x="980" y="18"/>
                      </a:cubicBezTo>
                      <a:cubicBezTo>
                        <a:pt x="1390" y="0"/>
                        <a:pt x="1729" y="339"/>
                        <a:pt x="1729" y="748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31"/>
                <p:cNvSpPr/>
                <p:nvPr/>
              </p:nvSpPr>
              <p:spPr>
                <a:xfrm rot="-1685758">
                  <a:off x="3920185" y="240959"/>
                  <a:ext cx="59549" cy="60168"/>
                </a:xfrm>
                <a:custGeom>
                  <a:rect b="b" l="l" r="r" t="t"/>
                  <a:pathLst>
                    <a:path extrusionOk="0" fill="none" h="1747" w="1729">
                      <a:moveTo>
                        <a:pt x="1729" y="749"/>
                      </a:moveTo>
                      <a:cubicBezTo>
                        <a:pt x="1729" y="1408"/>
                        <a:pt x="927" y="1746"/>
                        <a:pt x="464" y="1283"/>
                      </a:cubicBezTo>
                      <a:cubicBezTo>
                        <a:pt x="1" y="802"/>
                        <a:pt x="321" y="0"/>
                        <a:pt x="998" y="0"/>
                      </a:cubicBezTo>
                      <a:cubicBezTo>
                        <a:pt x="1408" y="0"/>
                        <a:pt x="1729" y="339"/>
                        <a:pt x="1729" y="74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31"/>
                <p:cNvSpPr/>
                <p:nvPr/>
              </p:nvSpPr>
              <p:spPr>
                <a:xfrm rot="-1685758">
                  <a:off x="3804917" y="483952"/>
                  <a:ext cx="59549" cy="59549"/>
                </a:xfrm>
                <a:custGeom>
                  <a:rect b="b" l="l" r="r" t="t"/>
                  <a:pathLst>
                    <a:path extrusionOk="0" fill="none" h="1729" w="1729">
                      <a:moveTo>
                        <a:pt x="1729" y="749"/>
                      </a:moveTo>
                      <a:cubicBezTo>
                        <a:pt x="1729" y="1408"/>
                        <a:pt x="927" y="1729"/>
                        <a:pt x="464" y="1266"/>
                      </a:cubicBezTo>
                      <a:cubicBezTo>
                        <a:pt x="1" y="803"/>
                        <a:pt x="322" y="1"/>
                        <a:pt x="999" y="1"/>
                      </a:cubicBezTo>
                      <a:cubicBezTo>
                        <a:pt x="1390" y="1"/>
                        <a:pt x="1729" y="339"/>
                        <a:pt x="1729" y="74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31"/>
                <p:cNvSpPr/>
                <p:nvPr/>
              </p:nvSpPr>
              <p:spPr>
                <a:xfrm rot="-1685758">
                  <a:off x="3656982" y="206840"/>
                  <a:ext cx="59549" cy="59549"/>
                </a:xfrm>
                <a:custGeom>
                  <a:rect b="b" l="l" r="r" t="t"/>
                  <a:pathLst>
                    <a:path extrusionOk="0" fill="none" h="1729" w="1729">
                      <a:moveTo>
                        <a:pt x="1729" y="731"/>
                      </a:moveTo>
                      <a:cubicBezTo>
                        <a:pt x="1729" y="1390"/>
                        <a:pt x="927" y="1729"/>
                        <a:pt x="464" y="1266"/>
                      </a:cubicBezTo>
                      <a:cubicBezTo>
                        <a:pt x="1" y="785"/>
                        <a:pt x="322" y="1"/>
                        <a:pt x="999" y="1"/>
                      </a:cubicBezTo>
                      <a:cubicBezTo>
                        <a:pt x="1390" y="1"/>
                        <a:pt x="1729" y="322"/>
                        <a:pt x="1729" y="73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31"/>
                <p:cNvSpPr/>
                <p:nvPr/>
              </p:nvSpPr>
              <p:spPr>
                <a:xfrm rot="-1685758">
                  <a:off x="3625057" y="514757"/>
                  <a:ext cx="17221" cy="173652"/>
                </a:xfrm>
                <a:custGeom>
                  <a:rect b="b" l="l" r="r" t="t"/>
                  <a:pathLst>
                    <a:path extrusionOk="0" fill="none" h="5042" w="500">
                      <a:moveTo>
                        <a:pt x="1" y="5042"/>
                      </a:moveTo>
                      <a:lnTo>
                        <a:pt x="500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31"/>
                <p:cNvSpPr/>
                <p:nvPr/>
              </p:nvSpPr>
              <p:spPr>
                <a:xfrm rot="-1685758">
                  <a:off x="3641679" y="449510"/>
                  <a:ext cx="154675" cy="97571"/>
                </a:xfrm>
                <a:custGeom>
                  <a:rect b="b" l="l" r="r" t="t"/>
                  <a:pathLst>
                    <a:path extrusionOk="0" fill="none" h="2833" w="4491">
                      <a:moveTo>
                        <a:pt x="1" y="0"/>
                      </a:moveTo>
                      <a:lnTo>
                        <a:pt x="4490" y="283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31"/>
                <p:cNvSpPr/>
                <p:nvPr/>
              </p:nvSpPr>
              <p:spPr>
                <a:xfrm rot="-1685758">
                  <a:off x="3762760" y="237601"/>
                  <a:ext cx="34" cy="263233"/>
                </a:xfrm>
                <a:custGeom>
                  <a:rect b="b" l="l" r="r" t="t"/>
                  <a:pathLst>
                    <a:path extrusionOk="0" fill="none" h="7643" w="1">
                      <a:moveTo>
                        <a:pt x="1" y="7643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31"/>
                <p:cNvSpPr/>
                <p:nvPr/>
              </p:nvSpPr>
              <p:spPr>
                <a:xfrm rot="-1685758">
                  <a:off x="3732400" y="186253"/>
                  <a:ext cx="173652" cy="122748"/>
                </a:xfrm>
                <a:custGeom>
                  <a:rect b="b" l="l" r="r" t="t"/>
                  <a:pathLst>
                    <a:path extrusionOk="0" fill="none" h="3564" w="5042">
                      <a:moveTo>
                        <a:pt x="0" y="1"/>
                      </a:moveTo>
                      <a:lnTo>
                        <a:pt x="5042" y="356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31"/>
                <p:cNvSpPr/>
                <p:nvPr/>
              </p:nvSpPr>
              <p:spPr>
                <a:xfrm rot="-1685758">
                  <a:off x="3885238" y="25901"/>
                  <a:ext cx="654" cy="230755"/>
                </a:xfrm>
                <a:custGeom>
                  <a:rect b="b" l="l" r="r" t="t"/>
                  <a:pathLst>
                    <a:path extrusionOk="0" fill="none" h="6700" w="19">
                      <a:moveTo>
                        <a:pt x="0" y="6699"/>
                      </a:moveTo>
                      <a:lnTo>
                        <a:pt x="18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31"/>
                <p:cNvSpPr/>
                <p:nvPr/>
              </p:nvSpPr>
              <p:spPr>
                <a:xfrm rot="-1685758">
                  <a:off x="3819341" y="33672"/>
                  <a:ext cx="34992" cy="30101"/>
                </a:xfrm>
                <a:custGeom>
                  <a:rect b="b" l="l" r="r" t="t"/>
                  <a:pathLst>
                    <a:path extrusionOk="0" fill="none" h="874" w="1016">
                      <a:moveTo>
                        <a:pt x="1016" y="838"/>
                      </a:moveTo>
                      <a:lnTo>
                        <a:pt x="481" y="0"/>
                      </a:lnTo>
                      <a:lnTo>
                        <a:pt x="0" y="87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17814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1" name="Google Shape;301;p31"/>
              <p:cNvSpPr/>
              <p:nvPr/>
            </p:nvSpPr>
            <p:spPr>
              <a:xfrm rot="113924">
                <a:off x="7656437" y="2922773"/>
                <a:ext cx="48270" cy="48274"/>
              </a:xfrm>
              <a:custGeom>
                <a:rect b="b" l="l" r="r" t="t"/>
                <a:pathLst>
                  <a:path extrusionOk="0" fill="none" h="1729" w="1729">
                    <a:moveTo>
                      <a:pt x="1729" y="731"/>
                    </a:moveTo>
                    <a:cubicBezTo>
                      <a:pt x="1729" y="1390"/>
                      <a:pt x="927" y="1729"/>
                      <a:pt x="464" y="1266"/>
                    </a:cubicBezTo>
                    <a:cubicBezTo>
                      <a:pt x="1" y="785"/>
                      <a:pt x="322" y="1"/>
                      <a:pt x="999" y="1"/>
                    </a:cubicBezTo>
                    <a:cubicBezTo>
                      <a:pt x="1390" y="1"/>
                      <a:pt x="1729" y="322"/>
                      <a:pt x="1729" y="73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17814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02" name="Google Shape;3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4175" y="3744250"/>
            <a:ext cx="697350" cy="6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8776" y="3842867"/>
            <a:ext cx="1569150" cy="564908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1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05" name="Google Shape;305;p31"/>
          <p:cNvSpPr txBox="1"/>
          <p:nvPr/>
        </p:nvSpPr>
        <p:spPr>
          <a:xfrm>
            <a:off x="5962600" y="4648350"/>
            <a:ext cx="24558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Created by: Pranjal rastogi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0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0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0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0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0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36" name="Google Shape;436;p40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40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0"/>
          <p:cNvSpPr txBox="1"/>
          <p:nvPr/>
        </p:nvSpPr>
        <p:spPr>
          <a:xfrm>
            <a:off x="2082350" y="2006825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  <p:pic>
        <p:nvPicPr>
          <p:cNvPr id="439" name="Google Shape;439;p40"/>
          <p:cNvPicPr preferRelativeResize="0"/>
          <p:nvPr/>
        </p:nvPicPr>
        <p:blipFill rotWithShape="1">
          <a:blip r:embed="rId3">
            <a:alphaModFix/>
          </a:blip>
          <a:srcRect b="11552" l="18426" r="66759" t="38110"/>
          <a:stretch/>
        </p:blipFill>
        <p:spPr>
          <a:xfrm>
            <a:off x="4334775" y="756325"/>
            <a:ext cx="1922400" cy="367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1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Q8 </a:t>
            </a: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In which quarter of 2020, got the maximum total_sold_quantity? The final output contains these fields sorted by the total_sold_quantity, Quarter total_sold_quantity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445" name="Google Shape;445;p41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1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1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1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1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50" name="Google Shape;450;p41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1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1"/>
          <p:cNvSpPr txBox="1"/>
          <p:nvPr/>
        </p:nvSpPr>
        <p:spPr>
          <a:xfrm>
            <a:off x="2379625" y="1147838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sp>
        <p:nvSpPr>
          <p:cNvPr id="453" name="Google Shape;453;p41"/>
          <p:cNvSpPr txBox="1"/>
          <p:nvPr/>
        </p:nvSpPr>
        <p:spPr>
          <a:xfrm>
            <a:off x="6358650" y="1071650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  <p:pic>
        <p:nvPicPr>
          <p:cNvPr id="454" name="Google Shape;454;p41"/>
          <p:cNvPicPr preferRelativeResize="0"/>
          <p:nvPr/>
        </p:nvPicPr>
        <p:blipFill rotWithShape="1">
          <a:blip r:embed="rId3">
            <a:alphaModFix/>
          </a:blip>
          <a:srcRect b="12947" l="28457" r="35180" t="50735"/>
          <a:stretch/>
        </p:blipFill>
        <p:spPr>
          <a:xfrm>
            <a:off x="656474" y="1684699"/>
            <a:ext cx="4807186" cy="270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41"/>
          <p:cNvPicPr preferRelativeResize="0"/>
          <p:nvPr/>
        </p:nvPicPr>
        <p:blipFill rotWithShape="1">
          <a:blip r:embed="rId4">
            <a:alphaModFix/>
          </a:blip>
          <a:srcRect b="16051" l="17870" r="51477" t="68100"/>
          <a:stretch/>
        </p:blipFill>
        <p:spPr>
          <a:xfrm>
            <a:off x="5717700" y="1711749"/>
            <a:ext cx="3120701" cy="90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2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Q9 </a:t>
            </a: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Which channel helped to bring more gross sales in the fiscal year 2021 and the percentage of contribution? The final output contains these fields, channel gross_sales_mln percentage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461" name="Google Shape;461;p42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42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2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2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2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66" name="Google Shape;466;p42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2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2"/>
          <p:cNvSpPr txBox="1"/>
          <p:nvPr/>
        </p:nvSpPr>
        <p:spPr>
          <a:xfrm>
            <a:off x="1807975" y="2411213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pic>
        <p:nvPicPr>
          <p:cNvPr id="469" name="Google Shape;469;p42"/>
          <p:cNvPicPr preferRelativeResize="0"/>
          <p:nvPr/>
        </p:nvPicPr>
        <p:blipFill rotWithShape="1">
          <a:blip r:embed="rId3">
            <a:alphaModFix/>
          </a:blip>
          <a:srcRect b="20156" l="28654" r="33884" t="24485"/>
          <a:stretch/>
        </p:blipFill>
        <p:spPr>
          <a:xfrm>
            <a:off x="3908225" y="1148050"/>
            <a:ext cx="4063723" cy="3377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3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3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3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3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3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79" name="Google Shape;479;p43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3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3"/>
          <p:cNvSpPr txBox="1"/>
          <p:nvPr/>
        </p:nvSpPr>
        <p:spPr>
          <a:xfrm>
            <a:off x="3730650" y="541150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  <p:pic>
        <p:nvPicPr>
          <p:cNvPr id="482" name="Google Shape;482;p43"/>
          <p:cNvPicPr preferRelativeResize="0"/>
          <p:nvPr/>
        </p:nvPicPr>
        <p:blipFill rotWithShape="1">
          <a:blip r:embed="rId3">
            <a:alphaModFix/>
          </a:blip>
          <a:srcRect b="27064" l="17918" r="64593" t="62942"/>
          <a:stretch/>
        </p:blipFill>
        <p:spPr>
          <a:xfrm>
            <a:off x="2165299" y="1323575"/>
            <a:ext cx="4302226" cy="138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4"/>
          <p:cNvSpPr txBox="1"/>
          <p:nvPr>
            <p:ph type="title"/>
          </p:nvPr>
        </p:nvSpPr>
        <p:spPr>
          <a:xfrm>
            <a:off x="638100" y="4772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Q10 </a:t>
            </a: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Get the Top 3 products in each division that have a high total_sold_quantity in the fiscal_year 2021? The final output contains these fields, division product_code product total_sold_quantity rank_order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488" name="Google Shape;488;p44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4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4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4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4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93" name="Google Shape;493;p44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4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4"/>
          <p:cNvSpPr txBox="1"/>
          <p:nvPr/>
        </p:nvSpPr>
        <p:spPr>
          <a:xfrm>
            <a:off x="4054650" y="1071625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pic>
        <p:nvPicPr>
          <p:cNvPr id="496" name="Google Shape;496;p44"/>
          <p:cNvPicPr preferRelativeResize="0"/>
          <p:nvPr/>
        </p:nvPicPr>
        <p:blipFill rotWithShape="1">
          <a:blip r:embed="rId3">
            <a:alphaModFix/>
          </a:blip>
          <a:srcRect b="29285" l="28835" r="36268" t="20344"/>
          <a:stretch/>
        </p:blipFill>
        <p:spPr>
          <a:xfrm>
            <a:off x="871225" y="1529750"/>
            <a:ext cx="3609998" cy="293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44"/>
          <p:cNvPicPr preferRelativeResize="0"/>
          <p:nvPr/>
        </p:nvPicPr>
        <p:blipFill rotWithShape="1">
          <a:blip r:embed="rId4">
            <a:alphaModFix/>
          </a:blip>
          <a:srcRect b="16573" l="28672" r="49200" t="42260"/>
          <a:stretch/>
        </p:blipFill>
        <p:spPr>
          <a:xfrm>
            <a:off x="4983875" y="1581725"/>
            <a:ext cx="2626176" cy="27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5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5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5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5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5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07" name="Google Shape;507;p45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5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45"/>
          <p:cNvSpPr txBox="1"/>
          <p:nvPr/>
        </p:nvSpPr>
        <p:spPr>
          <a:xfrm>
            <a:off x="3730650" y="541150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  <p:pic>
        <p:nvPicPr>
          <p:cNvPr id="510" name="Google Shape;510;p45"/>
          <p:cNvPicPr preferRelativeResize="0"/>
          <p:nvPr/>
        </p:nvPicPr>
        <p:blipFill rotWithShape="1">
          <a:blip r:embed="rId3">
            <a:alphaModFix/>
          </a:blip>
          <a:srcRect b="14624" l="17470" r="55235" t="64276"/>
          <a:stretch/>
        </p:blipFill>
        <p:spPr>
          <a:xfrm>
            <a:off x="1460902" y="1287300"/>
            <a:ext cx="5741750" cy="249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2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Q1 Provide the list of markets in which customer "Atliq Exclusive" operates its business in the APAC region.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311" name="Google Shape;311;p32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2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2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2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2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16" name="Google Shape;316;p32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2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32"/>
          <p:cNvPicPr preferRelativeResize="0"/>
          <p:nvPr/>
        </p:nvPicPr>
        <p:blipFill rotWithShape="1">
          <a:blip r:embed="rId3">
            <a:alphaModFix/>
          </a:blip>
          <a:srcRect b="41824" l="26853" r="52982" t="39554"/>
          <a:stretch/>
        </p:blipFill>
        <p:spPr>
          <a:xfrm>
            <a:off x="779200" y="1633300"/>
            <a:ext cx="3193949" cy="165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2"/>
          <p:cNvPicPr preferRelativeResize="0"/>
          <p:nvPr/>
        </p:nvPicPr>
        <p:blipFill rotWithShape="1">
          <a:blip r:embed="rId4">
            <a:alphaModFix/>
          </a:blip>
          <a:srcRect b="11624" l="18227" r="73576" t="66246"/>
          <a:stretch/>
        </p:blipFill>
        <p:spPr>
          <a:xfrm>
            <a:off x="6277325" y="1608499"/>
            <a:ext cx="1268429" cy="1926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2"/>
          <p:cNvSpPr txBox="1"/>
          <p:nvPr/>
        </p:nvSpPr>
        <p:spPr>
          <a:xfrm>
            <a:off x="1922425" y="1071638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sp>
        <p:nvSpPr>
          <p:cNvPr id="321" name="Google Shape;321;p32"/>
          <p:cNvSpPr txBox="1"/>
          <p:nvPr/>
        </p:nvSpPr>
        <p:spPr>
          <a:xfrm>
            <a:off x="6358650" y="1071650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3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Q2 What is the percentage of unique product increase in 2021 vs. 2020? The final output contains these fields, unique_products_2020 unique_products_2021 percentage_chg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327" name="Google Shape;327;p33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3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3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3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3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32" name="Google Shape;332;p33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3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3"/>
          <p:cNvSpPr txBox="1"/>
          <p:nvPr/>
        </p:nvSpPr>
        <p:spPr>
          <a:xfrm>
            <a:off x="1922425" y="995438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sp>
        <p:nvSpPr>
          <p:cNvPr id="335" name="Google Shape;335;p33"/>
          <p:cNvSpPr txBox="1"/>
          <p:nvPr/>
        </p:nvSpPr>
        <p:spPr>
          <a:xfrm>
            <a:off x="6358650" y="1071650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  <p:pic>
        <p:nvPicPr>
          <p:cNvPr id="336" name="Google Shape;336;p33"/>
          <p:cNvPicPr preferRelativeResize="0"/>
          <p:nvPr/>
        </p:nvPicPr>
        <p:blipFill rotWithShape="1">
          <a:blip r:embed="rId3">
            <a:alphaModFix/>
          </a:blip>
          <a:srcRect b="11017" l="27090" r="34438" t="28944"/>
          <a:stretch/>
        </p:blipFill>
        <p:spPr>
          <a:xfrm>
            <a:off x="853750" y="1456100"/>
            <a:ext cx="3517598" cy="3088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33"/>
          <p:cNvPicPr preferRelativeResize="0"/>
          <p:nvPr/>
        </p:nvPicPr>
        <p:blipFill rotWithShape="1">
          <a:blip r:embed="rId4">
            <a:alphaModFix/>
          </a:blip>
          <a:srcRect b="29777" l="18160" r="55526" t="64372"/>
          <a:stretch/>
        </p:blipFill>
        <p:spPr>
          <a:xfrm>
            <a:off x="4971700" y="1581725"/>
            <a:ext cx="3412099" cy="42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4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Q3 Provide a report with all the unique product counts for each segment and sort them in descending order of product counts. The final output contains 2 fields, segment product_count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343" name="Google Shape;343;p34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4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4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4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4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48" name="Google Shape;348;p34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4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4"/>
          <p:cNvSpPr txBox="1"/>
          <p:nvPr/>
        </p:nvSpPr>
        <p:spPr>
          <a:xfrm>
            <a:off x="2151025" y="1071638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sp>
        <p:nvSpPr>
          <p:cNvPr id="351" name="Google Shape;351;p34"/>
          <p:cNvSpPr txBox="1"/>
          <p:nvPr/>
        </p:nvSpPr>
        <p:spPr>
          <a:xfrm>
            <a:off x="6358650" y="1071650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  <p:pic>
        <p:nvPicPr>
          <p:cNvPr id="352" name="Google Shape;352;p34"/>
          <p:cNvPicPr preferRelativeResize="0"/>
          <p:nvPr/>
        </p:nvPicPr>
        <p:blipFill rotWithShape="1">
          <a:blip r:embed="rId3">
            <a:alphaModFix/>
          </a:blip>
          <a:srcRect b="32284" l="26750" r="47641" t="46045"/>
          <a:stretch/>
        </p:blipFill>
        <p:spPr>
          <a:xfrm>
            <a:off x="793850" y="1539950"/>
            <a:ext cx="3759624" cy="17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4"/>
          <p:cNvPicPr preferRelativeResize="0"/>
          <p:nvPr/>
        </p:nvPicPr>
        <p:blipFill rotWithShape="1">
          <a:blip r:embed="rId4">
            <a:alphaModFix/>
          </a:blip>
          <a:srcRect b="19990" l="18153" r="69545" t="64304"/>
          <a:stretch/>
        </p:blipFill>
        <p:spPr>
          <a:xfrm>
            <a:off x="5534125" y="1539950"/>
            <a:ext cx="2621227" cy="188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5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Q4 </a:t>
            </a: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Which segment had the most increase in unique products in 2021 vs 2020? The final output contains these fields, segment product_count_2020 product_count_2021 difference</a:t>
            </a: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360" name="Google Shape;360;p35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5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5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5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64" name="Google Shape;364;p35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5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5"/>
          <p:cNvSpPr txBox="1"/>
          <p:nvPr/>
        </p:nvSpPr>
        <p:spPr>
          <a:xfrm>
            <a:off x="2607550" y="2329388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pic>
        <p:nvPicPr>
          <p:cNvPr id="367" name="Google Shape;367;p35"/>
          <p:cNvPicPr preferRelativeResize="0"/>
          <p:nvPr/>
        </p:nvPicPr>
        <p:blipFill rotWithShape="1">
          <a:blip r:embed="rId3">
            <a:alphaModFix/>
          </a:blip>
          <a:srcRect b="4691" l="28652" r="33325" t="17884"/>
          <a:stretch/>
        </p:blipFill>
        <p:spPr>
          <a:xfrm>
            <a:off x="4404925" y="1147843"/>
            <a:ext cx="3393326" cy="3886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6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6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6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6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6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77" name="Google Shape;377;p36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6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6"/>
          <p:cNvSpPr txBox="1"/>
          <p:nvPr/>
        </p:nvSpPr>
        <p:spPr>
          <a:xfrm>
            <a:off x="3894275" y="593938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  <p:pic>
        <p:nvPicPr>
          <p:cNvPr id="380" name="Google Shape;380;p36"/>
          <p:cNvPicPr preferRelativeResize="0"/>
          <p:nvPr/>
        </p:nvPicPr>
        <p:blipFill rotWithShape="1">
          <a:blip r:embed="rId3">
            <a:alphaModFix/>
          </a:blip>
          <a:srcRect b="15940" l="18127" r="55584" t="69223"/>
          <a:stretch/>
        </p:blipFill>
        <p:spPr>
          <a:xfrm>
            <a:off x="1468747" y="1253650"/>
            <a:ext cx="5990798" cy="190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7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Q5 </a:t>
            </a: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Get the products that have the highest and lowest manufacturing costs. The final output should contain these fields, product_code product manufacturing_cost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386" name="Google Shape;386;p37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7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7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7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7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91" name="Google Shape;391;p37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7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7"/>
          <p:cNvSpPr txBox="1"/>
          <p:nvPr/>
        </p:nvSpPr>
        <p:spPr>
          <a:xfrm>
            <a:off x="2227225" y="1071638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sp>
        <p:nvSpPr>
          <p:cNvPr id="394" name="Google Shape;394;p37"/>
          <p:cNvSpPr txBox="1"/>
          <p:nvPr/>
        </p:nvSpPr>
        <p:spPr>
          <a:xfrm>
            <a:off x="6358650" y="1071650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  <p:pic>
        <p:nvPicPr>
          <p:cNvPr id="395" name="Google Shape;395;p37"/>
          <p:cNvPicPr preferRelativeResize="0"/>
          <p:nvPr/>
        </p:nvPicPr>
        <p:blipFill rotWithShape="1">
          <a:blip r:embed="rId3">
            <a:alphaModFix/>
          </a:blip>
          <a:srcRect b="18765" l="29323" r="37575" t="34761"/>
          <a:stretch/>
        </p:blipFill>
        <p:spPr>
          <a:xfrm>
            <a:off x="819125" y="1532275"/>
            <a:ext cx="3844824" cy="303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7"/>
          <p:cNvPicPr preferRelativeResize="0"/>
          <p:nvPr/>
        </p:nvPicPr>
        <p:blipFill rotWithShape="1">
          <a:blip r:embed="rId4">
            <a:alphaModFix/>
          </a:blip>
          <a:srcRect b="20798" l="18079" r="58552" t="71963"/>
          <a:stretch/>
        </p:blipFill>
        <p:spPr>
          <a:xfrm>
            <a:off x="5283753" y="1628400"/>
            <a:ext cx="3476698" cy="60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8"/>
          <p:cNvSpPr txBox="1"/>
          <p:nvPr>
            <p:ph type="title"/>
          </p:nvPr>
        </p:nvSpPr>
        <p:spPr>
          <a:xfrm>
            <a:off x="638100" y="4772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Q6 </a:t>
            </a: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Generate a report which contains the top 5 customers who received an average high pre_invoice_discount_pct for the fiscal year 2021 and in the Indian market. The final output contains these fields, customer_code customer average_discount_percentage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402" name="Google Shape;402;p38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8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8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8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8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07" name="Google Shape;407;p38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8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8"/>
          <p:cNvSpPr txBox="1"/>
          <p:nvPr/>
        </p:nvSpPr>
        <p:spPr>
          <a:xfrm>
            <a:off x="2151025" y="1147838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sp>
        <p:nvSpPr>
          <p:cNvPr id="410" name="Google Shape;410;p38"/>
          <p:cNvSpPr txBox="1"/>
          <p:nvPr/>
        </p:nvSpPr>
        <p:spPr>
          <a:xfrm>
            <a:off x="6358650" y="1147850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OUTPUT</a:t>
            </a:r>
            <a:endParaRPr sz="200"/>
          </a:p>
        </p:txBody>
      </p:sp>
      <p:pic>
        <p:nvPicPr>
          <p:cNvPr id="411" name="Google Shape;411;p38"/>
          <p:cNvPicPr preferRelativeResize="0"/>
          <p:nvPr/>
        </p:nvPicPr>
        <p:blipFill rotWithShape="1">
          <a:blip r:embed="rId3">
            <a:alphaModFix/>
          </a:blip>
          <a:srcRect b="18669" l="28200" r="32063" t="31967"/>
          <a:stretch/>
        </p:blipFill>
        <p:spPr>
          <a:xfrm>
            <a:off x="718450" y="1657925"/>
            <a:ext cx="4069200" cy="284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38"/>
          <p:cNvPicPr preferRelativeResize="0"/>
          <p:nvPr/>
        </p:nvPicPr>
        <p:blipFill rotWithShape="1">
          <a:blip r:embed="rId4">
            <a:alphaModFix/>
          </a:blip>
          <a:srcRect b="14181" l="18053" r="60203" t="72092"/>
          <a:stretch/>
        </p:blipFill>
        <p:spPr>
          <a:xfrm>
            <a:off x="5517675" y="1657927"/>
            <a:ext cx="2835826" cy="1006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9"/>
          <p:cNvSpPr txBox="1"/>
          <p:nvPr>
            <p:ph type="title"/>
          </p:nvPr>
        </p:nvSpPr>
        <p:spPr>
          <a:xfrm>
            <a:off x="638100" y="4772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Q7 </a:t>
            </a:r>
            <a:r>
              <a:rPr lang="en" sz="14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Get the complete report of the Gross sales amount for the customer “Atliq Exclusive” for each month. This analysis helps to get an idea of low and high-performing months and take strategic decisions. The final report contains these columns: Month Year Gross sales amount</a:t>
            </a:r>
            <a:endParaRPr sz="4200">
              <a:solidFill>
                <a:srgbClr val="F2F2F2"/>
              </a:solidFill>
            </a:endParaRPr>
          </a:p>
        </p:txBody>
      </p:sp>
      <p:sp>
        <p:nvSpPr>
          <p:cNvPr id="418" name="Google Shape;418;p39"/>
          <p:cNvSpPr/>
          <p:nvPr/>
        </p:nvSpPr>
        <p:spPr>
          <a:xfrm>
            <a:off x="7546751" y="9403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9"/>
          <p:cNvSpPr/>
          <p:nvPr/>
        </p:nvSpPr>
        <p:spPr>
          <a:xfrm>
            <a:off x="7093638" y="832531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9"/>
          <p:cNvSpPr/>
          <p:nvPr/>
        </p:nvSpPr>
        <p:spPr>
          <a:xfrm rot="-1685758">
            <a:off x="8328153" y="13340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9"/>
          <p:cNvSpPr/>
          <p:nvPr/>
        </p:nvSpPr>
        <p:spPr>
          <a:xfrm>
            <a:off x="8104063" y="726960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9"/>
          <p:cNvSpPr txBox="1"/>
          <p:nvPr/>
        </p:nvSpPr>
        <p:spPr>
          <a:xfrm>
            <a:off x="7062300" y="212749"/>
            <a:ext cx="13674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Data ANALYSIS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23" name="Google Shape;423;p39">
            <a:hlinkClick action="ppaction://hlinkshowjump?jump=nextslide"/>
          </p:cNvPr>
          <p:cNvSpPr/>
          <p:nvPr/>
        </p:nvSpPr>
        <p:spPr>
          <a:xfrm rot="5400000">
            <a:off x="821542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9">
            <a:hlinkClick action="ppaction://hlinkshowjump?jump=previousslide"/>
          </p:cNvPr>
          <p:cNvSpPr/>
          <p:nvPr/>
        </p:nvSpPr>
        <p:spPr>
          <a:xfrm flipH="1" rot="-5400000">
            <a:off x="731972" y="4759304"/>
            <a:ext cx="196602" cy="231951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9"/>
          <p:cNvSpPr txBox="1"/>
          <p:nvPr/>
        </p:nvSpPr>
        <p:spPr>
          <a:xfrm>
            <a:off x="2227225" y="1147838"/>
            <a:ext cx="1034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QUERY</a:t>
            </a:r>
            <a:endParaRPr sz="200"/>
          </a:p>
        </p:txBody>
      </p:sp>
      <p:pic>
        <p:nvPicPr>
          <p:cNvPr id="426" name="Google Shape;426;p39"/>
          <p:cNvPicPr preferRelativeResize="0"/>
          <p:nvPr/>
        </p:nvPicPr>
        <p:blipFill rotWithShape="1">
          <a:blip r:embed="rId3">
            <a:alphaModFix/>
          </a:blip>
          <a:srcRect b="23545" l="28724" r="33078" t="31236"/>
          <a:stretch/>
        </p:blipFill>
        <p:spPr>
          <a:xfrm>
            <a:off x="714300" y="1642275"/>
            <a:ext cx="4333598" cy="288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Analysis for Business by Slidesgo">
  <a:themeElements>
    <a:clrScheme name="Simple Light">
      <a:dk1>
        <a:srgbClr val="FFFFFF"/>
      </a:dk1>
      <a:lt1>
        <a:srgbClr val="0E166C"/>
      </a:lt1>
      <a:dk2>
        <a:srgbClr val="921D87"/>
      </a:dk2>
      <a:lt2>
        <a:srgbClr val="FFB632"/>
      </a:lt2>
      <a:accent1>
        <a:srgbClr val="FFE485"/>
      </a:accent1>
      <a:accent2>
        <a:srgbClr val="BE7AF3"/>
      </a:accent2>
      <a:accent3>
        <a:srgbClr val="51127C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